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4" r:id="rId4"/>
    <p:sldId id="259" r:id="rId5"/>
    <p:sldId id="282" r:id="rId6"/>
    <p:sldId id="281" r:id="rId7"/>
    <p:sldId id="278" r:id="rId8"/>
    <p:sldId id="280" r:id="rId9"/>
    <p:sldId id="263" r:id="rId10"/>
    <p:sldId id="279" r:id="rId11"/>
    <p:sldId id="285" r:id="rId12"/>
    <p:sldId id="270" r:id="rId13"/>
    <p:sldId id="288" r:id="rId14"/>
    <p:sldId id="293" r:id="rId15"/>
    <p:sldId id="290" r:id="rId16"/>
    <p:sldId id="274" r:id="rId17"/>
    <p:sldId id="265" r:id="rId18"/>
    <p:sldId id="266" r:id="rId19"/>
    <p:sldId id="292" r:id="rId20"/>
    <p:sldId id="294" r:id="rId21"/>
    <p:sldId id="295" r:id="rId22"/>
    <p:sldId id="276" r:id="rId23"/>
  </p:sldIdLst>
  <p:sldSz cx="24384000" cy="13716000"/>
  <p:notesSz cx="6858000" cy="9144000"/>
  <p:embeddedFontLst>
    <p:embeddedFont>
      <p:font typeface="Pretendard Bold" panose="020B0604020202020204" charset="-127"/>
      <p:bold r:id="rId25"/>
    </p:embeddedFont>
    <p:embeddedFont>
      <p:font typeface="Pretendard Regular" panose="020B0604020202020204" charset="-127"/>
      <p:regular r:id="rId26"/>
    </p:embeddedFont>
    <p:embeddedFont>
      <p:font typeface="Bahnschrift SemiBold" panose="020B0502040204020203" pitchFamily="34" charset="0"/>
      <p:bold r:id="rId27"/>
    </p:embeddedFont>
    <p:embeddedFont>
      <p:font typeface="Forte" panose="03060902040502070203" pitchFamily="66" charset="0"/>
      <p:regular r:id="rId28"/>
    </p:embeddedFont>
    <p:embeddedFont>
      <p:font typeface="Franklin Gothic Demi Cond" panose="020B0706030402020204" pitchFamily="34" charset="0"/>
      <p:regular r:id="rId29"/>
    </p:embeddedFont>
    <p:embeddedFont>
      <p:font typeface="Funnel Display" panose="020B0604020202020204" charset="0"/>
      <p:regular r:id="rId30"/>
    </p:embeddedFont>
    <p:embeddedFont>
      <p:font typeface="Funnel Sans" panose="020B0604020202020204" charset="0"/>
      <p:regular r:id="rId31"/>
    </p:embeddedFont>
    <p:embeddedFont>
      <p:font typeface="Inter" panose="020B0604020202020204" charset="0"/>
      <p:regular r:id="rId32"/>
    </p:embeddedFont>
    <p:embeddedFont>
      <p:font typeface="Inter Bold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8D2"/>
    <a:srgbClr val="6F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F9904-D163-424E-AA4F-886DFA6E430C}" v="31" dt="2026-05-28T22:21:58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22" autoAdjust="0"/>
  </p:normalViewPr>
  <p:slideViewPr>
    <p:cSldViewPr>
      <p:cViewPr>
        <p:scale>
          <a:sx n="30" d="100"/>
          <a:sy n="30" d="100"/>
        </p:scale>
        <p:origin x="1512" y="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llia Dhifallah Zorgati" userId="47f9f10c4eda9d49" providerId="LiveId" clId="{351B82E9-02FA-4AE6-9345-DB92CF9A9576}"/>
    <pc:docChg chg="undo custSel addSld delSld modSld sldOrd">
      <pc:chgData name="Camellia Dhifallah Zorgati" userId="47f9f10c4eda9d49" providerId="LiveId" clId="{351B82E9-02FA-4AE6-9345-DB92CF9A9576}" dt="2026-05-28T22:24:17.897" v="584" actId="207"/>
      <pc:docMkLst>
        <pc:docMk/>
      </pc:docMkLst>
      <pc:sldChg chg="modSp mod">
        <pc:chgData name="Camellia Dhifallah Zorgati" userId="47f9f10c4eda9d49" providerId="LiveId" clId="{351B82E9-02FA-4AE6-9345-DB92CF9A9576}" dt="2026-05-28T07:10:11.749" v="2" actId="20577"/>
        <pc:sldMkLst>
          <pc:docMk/>
          <pc:sldMk cId="0" sldId="256"/>
        </pc:sldMkLst>
        <pc:spChg chg="mod">
          <ac:chgData name="Camellia Dhifallah Zorgati" userId="47f9f10c4eda9d49" providerId="LiveId" clId="{351B82E9-02FA-4AE6-9345-DB92CF9A9576}" dt="2026-05-28T07:10:11.749" v="2" actId="20577"/>
          <ac:spMkLst>
            <pc:docMk/>
            <pc:sldMk cId="0" sldId="256"/>
            <ac:spMk id="6" creationId="{00000000-0000-0000-0000-000000000000}"/>
          </ac:spMkLst>
        </pc:spChg>
      </pc:sldChg>
      <pc:sldChg chg="addSp modSp mod">
        <pc:chgData name="Camellia Dhifallah Zorgati" userId="47f9f10c4eda9d49" providerId="LiveId" clId="{351B82E9-02FA-4AE6-9345-DB92CF9A9576}" dt="2026-05-28T21:13:47.480" v="220" actId="20577"/>
        <pc:sldMkLst>
          <pc:docMk/>
          <pc:sldMk cId="0" sldId="257"/>
        </pc:sldMkLst>
        <pc:spChg chg="add mod">
          <ac:chgData name="Camellia Dhifallah Zorgati" userId="47f9f10c4eda9d49" providerId="LiveId" clId="{351B82E9-02FA-4AE6-9345-DB92CF9A9576}" dt="2026-05-28T21:13:28.775" v="205" actId="20577"/>
          <ac:spMkLst>
            <pc:docMk/>
            <pc:sldMk cId="0" sldId="257"/>
            <ac:spMk id="4" creationId="{9A923133-8665-E487-5C55-8D06DF242F3A}"/>
          </ac:spMkLst>
        </pc:spChg>
        <pc:spChg chg="add mod">
          <ac:chgData name="Camellia Dhifallah Zorgati" userId="47f9f10c4eda9d49" providerId="LiveId" clId="{351B82E9-02FA-4AE6-9345-DB92CF9A9576}" dt="2026-05-28T21:13:47.480" v="220" actId="20577"/>
          <ac:spMkLst>
            <pc:docMk/>
            <pc:sldMk cId="0" sldId="257"/>
            <ac:spMk id="10" creationId="{525D9DAC-166C-A807-C4E7-043C462C63DF}"/>
          </ac:spMkLst>
        </pc:spChg>
        <pc:spChg chg="mod">
          <ac:chgData name="Camellia Dhifallah Zorgati" userId="47f9f10c4eda9d49" providerId="LiveId" clId="{351B82E9-02FA-4AE6-9345-DB92CF9A9576}" dt="2026-05-28T21:13:08.975" v="200" actId="1076"/>
          <ac:spMkLst>
            <pc:docMk/>
            <pc:sldMk cId="0" sldId="257"/>
            <ac:spMk id="17" creationId="{00000000-0000-0000-0000-000000000000}"/>
          </ac:spMkLst>
        </pc:spChg>
      </pc:sldChg>
      <pc:sldChg chg="modSp del mod">
        <pc:chgData name="Camellia Dhifallah Zorgati" userId="47f9f10c4eda9d49" providerId="LiveId" clId="{351B82E9-02FA-4AE6-9345-DB92CF9A9576}" dt="2026-05-28T22:09:26.866" v="504" actId="47"/>
        <pc:sldMkLst>
          <pc:docMk/>
          <pc:sldMk cId="0" sldId="264"/>
        </pc:sldMkLst>
        <pc:picChg chg="mod">
          <ac:chgData name="Camellia Dhifallah Zorgati" userId="47f9f10c4eda9d49" providerId="LiveId" clId="{351B82E9-02FA-4AE6-9345-DB92CF9A9576}" dt="2026-05-28T21:35:49.958" v="292" actId="1076"/>
          <ac:picMkLst>
            <pc:docMk/>
            <pc:sldMk cId="0" sldId="264"/>
            <ac:picMk id="18" creationId="{55578472-7A2F-E633-A3CE-42E143A38256}"/>
          </ac:picMkLst>
        </pc:picChg>
      </pc:sldChg>
      <pc:sldChg chg="modSp mod ord">
        <pc:chgData name="Camellia Dhifallah Zorgati" userId="47f9f10c4eda9d49" providerId="LiveId" clId="{351B82E9-02FA-4AE6-9345-DB92CF9A9576}" dt="2026-05-28T21:28:12.578" v="259" actId="20577"/>
        <pc:sldMkLst>
          <pc:docMk/>
          <pc:sldMk cId="0" sldId="265"/>
        </pc:sldMkLst>
        <pc:spChg chg="mod">
          <ac:chgData name="Camellia Dhifallah Zorgati" userId="47f9f10c4eda9d49" providerId="LiveId" clId="{351B82E9-02FA-4AE6-9345-DB92CF9A9576}" dt="2026-05-28T21:28:12.578" v="259" actId="20577"/>
          <ac:spMkLst>
            <pc:docMk/>
            <pc:sldMk cId="0" sldId="265"/>
            <ac:spMk id="31" creationId="{0B77E926-574A-C72E-8267-7FC300386CF3}"/>
          </ac:spMkLst>
        </pc:spChg>
      </pc:sldChg>
      <pc:sldChg chg="modSp mod ord">
        <pc:chgData name="Camellia Dhifallah Zorgati" userId="47f9f10c4eda9d49" providerId="LiveId" clId="{351B82E9-02FA-4AE6-9345-DB92CF9A9576}" dt="2026-05-28T22:00:07.282" v="470"/>
        <pc:sldMkLst>
          <pc:docMk/>
          <pc:sldMk cId="0" sldId="266"/>
        </pc:sldMkLst>
        <pc:spChg chg="mod">
          <ac:chgData name="Camellia Dhifallah Zorgati" userId="47f9f10c4eda9d49" providerId="LiveId" clId="{351B82E9-02FA-4AE6-9345-DB92CF9A9576}" dt="2026-05-28T21:29:18.156" v="262" actId="1076"/>
          <ac:spMkLst>
            <pc:docMk/>
            <pc:sldMk cId="0" sldId="266"/>
            <ac:spMk id="16" creationId="{00000000-0000-0000-0000-000000000000}"/>
          </ac:spMkLst>
        </pc:spChg>
      </pc:sldChg>
      <pc:sldChg chg="modSp del mod ord">
        <pc:chgData name="Camellia Dhifallah Zorgati" userId="47f9f10c4eda9d49" providerId="LiveId" clId="{351B82E9-02FA-4AE6-9345-DB92CF9A9576}" dt="2026-05-28T22:09:51.030" v="507" actId="47"/>
        <pc:sldMkLst>
          <pc:docMk/>
          <pc:sldMk cId="0" sldId="268"/>
        </pc:sldMkLst>
        <pc:spChg chg="mod">
          <ac:chgData name="Camellia Dhifallah Zorgati" userId="47f9f10c4eda9d49" providerId="LiveId" clId="{351B82E9-02FA-4AE6-9345-DB92CF9A9576}" dt="2026-05-28T08:20:39.275" v="68" actId="1076"/>
          <ac:spMkLst>
            <pc:docMk/>
            <pc:sldMk cId="0" sldId="268"/>
            <ac:spMk id="4" creationId="{00000000-0000-0000-0000-000000000000}"/>
          </ac:spMkLst>
        </pc:spChg>
      </pc:sldChg>
      <pc:sldChg chg="del">
        <pc:chgData name="Camellia Dhifallah Zorgati" userId="47f9f10c4eda9d49" providerId="LiveId" clId="{351B82E9-02FA-4AE6-9345-DB92CF9A9576}" dt="2026-05-28T21:39:04.567" v="302" actId="47"/>
        <pc:sldMkLst>
          <pc:docMk/>
          <pc:sldMk cId="0" sldId="269"/>
        </pc:sldMkLst>
      </pc:sldChg>
      <pc:sldChg chg="addSp delSp modSp mod ord">
        <pc:chgData name="Camellia Dhifallah Zorgati" userId="47f9f10c4eda9d49" providerId="LiveId" clId="{351B82E9-02FA-4AE6-9345-DB92CF9A9576}" dt="2026-05-28T21:40:38.744" v="324" actId="1076"/>
        <pc:sldMkLst>
          <pc:docMk/>
          <pc:sldMk cId="0" sldId="270"/>
        </pc:sldMkLst>
        <pc:spChg chg="add mod">
          <ac:chgData name="Camellia Dhifallah Zorgati" userId="47f9f10c4eda9d49" providerId="LiveId" clId="{351B82E9-02FA-4AE6-9345-DB92CF9A9576}" dt="2026-05-28T21:40:38.744" v="324" actId="1076"/>
          <ac:spMkLst>
            <pc:docMk/>
            <pc:sldMk cId="0" sldId="270"/>
            <ac:spMk id="5" creationId="{9089D266-22CB-D089-C698-F1167CA189E6}"/>
          </ac:spMkLst>
        </pc:spChg>
        <pc:picChg chg="add del">
          <ac:chgData name="Camellia Dhifallah Zorgati" userId="47f9f10c4eda9d49" providerId="LiveId" clId="{351B82E9-02FA-4AE6-9345-DB92CF9A9576}" dt="2026-05-28T21:39:41.982" v="306" actId="21"/>
          <ac:picMkLst>
            <pc:docMk/>
            <pc:sldMk cId="0" sldId="270"/>
            <ac:picMk id="10" creationId="{00000000-0000-0000-0000-000000000000}"/>
          </ac:picMkLst>
        </pc:picChg>
      </pc:sldChg>
      <pc:sldChg chg="modSp del mod">
        <pc:chgData name="Camellia Dhifallah Zorgati" userId="47f9f10c4eda9d49" providerId="LiveId" clId="{351B82E9-02FA-4AE6-9345-DB92CF9A9576}" dt="2026-05-28T21:28:44.439" v="261" actId="47"/>
        <pc:sldMkLst>
          <pc:docMk/>
          <pc:sldMk cId="0" sldId="271"/>
        </pc:sldMkLst>
        <pc:spChg chg="mod">
          <ac:chgData name="Camellia Dhifallah Zorgati" userId="47f9f10c4eda9d49" providerId="LiveId" clId="{351B82E9-02FA-4AE6-9345-DB92CF9A9576}" dt="2026-05-28T21:28:17.999" v="260" actId="6549"/>
          <ac:spMkLst>
            <pc:docMk/>
            <pc:sldMk cId="0" sldId="271"/>
            <ac:spMk id="8" creationId="{00000000-0000-0000-0000-000000000000}"/>
          </ac:spMkLst>
        </pc:spChg>
      </pc:sldChg>
      <pc:sldChg chg="modSp del mod">
        <pc:chgData name="Camellia Dhifallah Zorgati" userId="47f9f10c4eda9d49" providerId="LiveId" clId="{351B82E9-02FA-4AE6-9345-DB92CF9A9576}" dt="2026-05-28T21:38:55.648" v="301" actId="47"/>
        <pc:sldMkLst>
          <pc:docMk/>
          <pc:sldMk cId="0" sldId="273"/>
        </pc:sldMkLst>
        <pc:spChg chg="mod">
          <ac:chgData name="Camellia Dhifallah Zorgati" userId="47f9f10c4eda9d49" providerId="LiveId" clId="{351B82E9-02FA-4AE6-9345-DB92CF9A9576}" dt="2026-05-28T08:20:11.903" v="67" actId="1076"/>
          <ac:spMkLst>
            <pc:docMk/>
            <pc:sldMk cId="0" sldId="273"/>
            <ac:spMk id="16" creationId="{00000000-0000-0000-0000-000000000000}"/>
          </ac:spMkLst>
        </pc:spChg>
      </pc:sldChg>
      <pc:sldChg chg="addSp delSp modSp mod ord">
        <pc:chgData name="Camellia Dhifallah Zorgati" userId="47f9f10c4eda9d49" providerId="LiveId" clId="{351B82E9-02FA-4AE6-9345-DB92CF9A9576}" dt="2026-05-28T21:27:47.062" v="257" actId="21"/>
        <pc:sldMkLst>
          <pc:docMk/>
          <pc:sldMk cId="0" sldId="274"/>
        </pc:sldMkLst>
        <pc:spChg chg="mod">
          <ac:chgData name="Camellia Dhifallah Zorgati" userId="47f9f10c4eda9d49" providerId="LiveId" clId="{351B82E9-02FA-4AE6-9345-DB92CF9A9576}" dt="2026-05-28T21:23:13.166" v="248" actId="207"/>
          <ac:spMkLst>
            <pc:docMk/>
            <pc:sldMk cId="0" sldId="274"/>
            <ac:spMk id="10" creationId="{00000000-0000-0000-0000-000000000000}"/>
          </ac:spMkLst>
        </pc:spChg>
        <pc:spChg chg="add del">
          <ac:chgData name="Camellia Dhifallah Zorgati" userId="47f9f10c4eda9d49" providerId="LiveId" clId="{351B82E9-02FA-4AE6-9345-DB92CF9A9576}" dt="2026-05-28T21:27:47.062" v="257" actId="21"/>
          <ac:spMkLst>
            <pc:docMk/>
            <pc:sldMk cId="0" sldId="274"/>
            <ac:spMk id="16" creationId="{00000000-0000-0000-0000-000000000000}"/>
          </ac:spMkLst>
        </pc:spChg>
        <pc:picChg chg="del">
          <ac:chgData name="Camellia Dhifallah Zorgati" userId="47f9f10c4eda9d49" providerId="LiveId" clId="{351B82E9-02FA-4AE6-9345-DB92CF9A9576}" dt="2026-05-28T21:27:47.062" v="257" actId="21"/>
          <ac:picMkLst>
            <pc:docMk/>
            <pc:sldMk cId="0" sldId="274"/>
            <ac:picMk id="6" creationId="{00000000-0000-0000-0000-000000000000}"/>
          </ac:picMkLst>
        </pc:picChg>
      </pc:sldChg>
      <pc:sldChg chg="modSp mod">
        <pc:chgData name="Camellia Dhifallah Zorgati" userId="47f9f10c4eda9d49" providerId="LiveId" clId="{351B82E9-02FA-4AE6-9345-DB92CF9A9576}" dt="2026-05-28T21:16:06.530" v="221" actId="6549"/>
        <pc:sldMkLst>
          <pc:docMk/>
          <pc:sldMk cId="2135953096" sldId="282"/>
        </pc:sldMkLst>
        <pc:graphicFrameChg chg="modGraphic">
          <ac:chgData name="Camellia Dhifallah Zorgati" userId="47f9f10c4eda9d49" providerId="LiveId" clId="{351B82E9-02FA-4AE6-9345-DB92CF9A9576}" dt="2026-05-28T21:16:06.530" v="221" actId="6549"/>
          <ac:graphicFrameMkLst>
            <pc:docMk/>
            <pc:sldMk cId="2135953096" sldId="282"/>
            <ac:graphicFrameMk id="2" creationId="{6E0B2BFA-5723-6E70-DC97-E55AA02F47D9}"/>
          </ac:graphicFrameMkLst>
        </pc:graphicFrameChg>
      </pc:sldChg>
      <pc:sldChg chg="modSp mod">
        <pc:chgData name="Camellia Dhifallah Zorgati" userId="47f9f10c4eda9d49" providerId="LiveId" clId="{351B82E9-02FA-4AE6-9345-DB92CF9A9576}" dt="2026-05-28T22:13:52.909" v="523" actId="14734"/>
        <pc:sldMkLst>
          <pc:docMk/>
          <pc:sldMk cId="1914815100" sldId="285"/>
        </pc:sldMkLst>
        <pc:spChg chg="mod">
          <ac:chgData name="Camellia Dhifallah Zorgati" userId="47f9f10c4eda9d49" providerId="LiveId" clId="{351B82E9-02FA-4AE6-9345-DB92CF9A9576}" dt="2026-05-28T21:21:07.380" v="239" actId="20577"/>
          <ac:spMkLst>
            <pc:docMk/>
            <pc:sldMk cId="1914815100" sldId="285"/>
            <ac:spMk id="5" creationId="{EC348304-C0D8-1AEC-8DE5-034C39D7C17E}"/>
          </ac:spMkLst>
        </pc:spChg>
        <pc:graphicFrameChg chg="modGraphic">
          <ac:chgData name="Camellia Dhifallah Zorgati" userId="47f9f10c4eda9d49" providerId="LiveId" clId="{351B82E9-02FA-4AE6-9345-DB92CF9A9576}" dt="2026-05-28T22:13:52.909" v="523" actId="14734"/>
          <ac:graphicFrameMkLst>
            <pc:docMk/>
            <pc:sldMk cId="1914815100" sldId="285"/>
            <ac:graphicFrameMk id="9" creationId="{2B45C163-CB4F-AA31-2855-163446C2BDD7}"/>
          </ac:graphicFrameMkLst>
        </pc:graphicFrameChg>
      </pc:sldChg>
      <pc:sldChg chg="addSp delSp modSp del mod">
        <pc:chgData name="Camellia Dhifallah Zorgati" userId="47f9f10c4eda9d49" providerId="LiveId" clId="{351B82E9-02FA-4AE6-9345-DB92CF9A9576}" dt="2026-05-28T22:10:07.770" v="509" actId="47"/>
        <pc:sldMkLst>
          <pc:docMk/>
          <pc:sldMk cId="3526579126" sldId="287"/>
        </pc:sldMkLst>
        <pc:spChg chg="add del">
          <ac:chgData name="Camellia Dhifallah Zorgati" userId="47f9f10c4eda9d49" providerId="LiveId" clId="{351B82E9-02FA-4AE6-9345-DB92CF9A9576}" dt="2026-05-28T07:19:57.341" v="4" actId="22"/>
          <ac:spMkLst>
            <pc:docMk/>
            <pc:sldMk cId="3526579126" sldId="287"/>
            <ac:spMk id="5" creationId="{6EFEA11C-E45A-7729-E938-D27BD75110AF}"/>
          </ac:spMkLst>
        </pc:spChg>
        <pc:spChg chg="add del mod">
          <ac:chgData name="Camellia Dhifallah Zorgati" userId="47f9f10c4eda9d49" providerId="LiveId" clId="{351B82E9-02FA-4AE6-9345-DB92CF9A9576}" dt="2026-05-28T07:22:34.202" v="9" actId="22"/>
          <ac:spMkLst>
            <pc:docMk/>
            <pc:sldMk cId="3526579126" sldId="287"/>
            <ac:spMk id="7" creationId="{D1D2E11B-3F36-FF5E-E3CB-F91C5D4DB073}"/>
          </ac:spMkLst>
        </pc:spChg>
        <pc:spChg chg="add mod">
          <ac:chgData name="Camellia Dhifallah Zorgati" userId="47f9f10c4eda9d49" providerId="LiveId" clId="{351B82E9-02FA-4AE6-9345-DB92CF9A9576}" dt="2026-05-28T07:28:01.385" v="66" actId="1076"/>
          <ac:spMkLst>
            <pc:docMk/>
            <pc:sldMk cId="3526579126" sldId="287"/>
            <ac:spMk id="8" creationId="{CC7BF88D-1034-38F3-E59C-ED15CD41A275}"/>
          </ac:spMkLst>
        </pc:spChg>
      </pc:sldChg>
      <pc:sldChg chg="addSp delSp modSp add mod ord">
        <pc:chgData name="Camellia Dhifallah Zorgati" userId="47f9f10c4eda9d49" providerId="LiveId" clId="{351B82E9-02FA-4AE6-9345-DB92CF9A9576}" dt="2026-05-28T21:51:44.713" v="421" actId="20577"/>
        <pc:sldMkLst>
          <pc:docMk/>
          <pc:sldMk cId="503610465" sldId="288"/>
        </pc:sldMkLst>
        <pc:spChg chg="add mod">
          <ac:chgData name="Camellia Dhifallah Zorgati" userId="47f9f10c4eda9d49" providerId="LiveId" clId="{351B82E9-02FA-4AE6-9345-DB92CF9A9576}" dt="2026-05-28T21:51:44.713" v="421" actId="20577"/>
          <ac:spMkLst>
            <pc:docMk/>
            <pc:sldMk cId="503610465" sldId="288"/>
            <ac:spMk id="5" creationId="{22C77011-8524-5BFA-82BF-11A10A947D9B}"/>
          </ac:spMkLst>
        </pc:spChg>
        <pc:spChg chg="del">
          <ac:chgData name="Camellia Dhifallah Zorgati" userId="47f9f10c4eda9d49" providerId="LiveId" clId="{351B82E9-02FA-4AE6-9345-DB92CF9A9576}" dt="2026-05-28T08:49:53.875" v="77" actId="478"/>
          <ac:spMkLst>
            <pc:docMk/>
            <pc:sldMk cId="503610465" sldId="288"/>
            <ac:spMk id="12" creationId="{9AB443CD-1C36-C09C-90B2-3C0969B0459B}"/>
          </ac:spMkLst>
        </pc:spChg>
        <pc:spChg chg="del">
          <ac:chgData name="Camellia Dhifallah Zorgati" userId="47f9f10c4eda9d49" providerId="LiveId" clId="{351B82E9-02FA-4AE6-9345-DB92CF9A9576}" dt="2026-05-28T08:49:50.134" v="76" actId="478"/>
          <ac:spMkLst>
            <pc:docMk/>
            <pc:sldMk cId="503610465" sldId="288"/>
            <ac:spMk id="13" creationId="{AFBA774B-C2C3-E326-63F7-60201B6B7D00}"/>
          </ac:spMkLst>
        </pc:spChg>
        <pc:spChg chg="del">
          <ac:chgData name="Camellia Dhifallah Zorgati" userId="47f9f10c4eda9d49" providerId="LiveId" clId="{351B82E9-02FA-4AE6-9345-DB92CF9A9576}" dt="2026-05-28T08:49:50.134" v="76" actId="478"/>
          <ac:spMkLst>
            <pc:docMk/>
            <pc:sldMk cId="503610465" sldId="288"/>
            <ac:spMk id="14" creationId="{735BA165-3AE7-DF95-6AD8-0A6350F8DC2F}"/>
          </ac:spMkLst>
        </pc:spChg>
        <pc:spChg chg="del">
          <ac:chgData name="Camellia Dhifallah Zorgati" userId="47f9f10c4eda9d49" providerId="LiveId" clId="{351B82E9-02FA-4AE6-9345-DB92CF9A9576}" dt="2026-05-28T08:49:50.134" v="76" actId="478"/>
          <ac:spMkLst>
            <pc:docMk/>
            <pc:sldMk cId="503610465" sldId="288"/>
            <ac:spMk id="15" creationId="{7BF849D6-F7C5-F3C8-B126-1510AB76ECC4}"/>
          </ac:spMkLst>
        </pc:spChg>
        <pc:spChg chg="del">
          <ac:chgData name="Camellia Dhifallah Zorgati" userId="47f9f10c4eda9d49" providerId="LiveId" clId="{351B82E9-02FA-4AE6-9345-DB92CF9A9576}" dt="2026-05-28T08:49:50.134" v="76" actId="478"/>
          <ac:spMkLst>
            <pc:docMk/>
            <pc:sldMk cId="503610465" sldId="288"/>
            <ac:spMk id="16" creationId="{EF70B974-84D8-E3A2-D204-C7CACE1C6B4C}"/>
          </ac:spMkLst>
        </pc:spChg>
        <pc:spChg chg="del">
          <ac:chgData name="Camellia Dhifallah Zorgati" userId="47f9f10c4eda9d49" providerId="LiveId" clId="{351B82E9-02FA-4AE6-9345-DB92CF9A9576}" dt="2026-05-28T08:49:50.134" v="76" actId="478"/>
          <ac:spMkLst>
            <pc:docMk/>
            <pc:sldMk cId="503610465" sldId="288"/>
            <ac:spMk id="17" creationId="{3ED2B45A-1622-0CE0-B67E-26A265F4C74F}"/>
          </ac:spMkLst>
        </pc:spChg>
        <pc:spChg chg="del">
          <ac:chgData name="Camellia Dhifallah Zorgati" userId="47f9f10c4eda9d49" providerId="LiveId" clId="{351B82E9-02FA-4AE6-9345-DB92CF9A9576}" dt="2026-05-28T08:49:50.134" v="76" actId="478"/>
          <ac:spMkLst>
            <pc:docMk/>
            <pc:sldMk cId="503610465" sldId="288"/>
            <ac:spMk id="18" creationId="{FAD60D16-06DD-23DF-5F53-C3E489472EFC}"/>
          </ac:spMkLst>
        </pc:spChg>
        <pc:spChg chg="del">
          <ac:chgData name="Camellia Dhifallah Zorgati" userId="47f9f10c4eda9d49" providerId="LiveId" clId="{351B82E9-02FA-4AE6-9345-DB92CF9A9576}" dt="2026-05-28T08:49:50.134" v="76" actId="478"/>
          <ac:spMkLst>
            <pc:docMk/>
            <pc:sldMk cId="503610465" sldId="288"/>
            <ac:spMk id="19" creationId="{034689AF-B92D-66A4-DB1E-90C3286AB953}"/>
          </ac:spMkLst>
        </pc:spChg>
        <pc:spChg chg="del">
          <ac:chgData name="Camellia Dhifallah Zorgati" userId="47f9f10c4eda9d49" providerId="LiveId" clId="{351B82E9-02FA-4AE6-9345-DB92CF9A9576}" dt="2026-05-28T08:49:50.134" v="76" actId="478"/>
          <ac:spMkLst>
            <pc:docMk/>
            <pc:sldMk cId="503610465" sldId="288"/>
            <ac:spMk id="21" creationId="{3734F632-0185-9A12-3F32-2B2F143C37AC}"/>
          </ac:spMkLst>
        </pc:spChg>
        <pc:spChg chg="del">
          <ac:chgData name="Camellia Dhifallah Zorgati" userId="47f9f10c4eda9d49" providerId="LiveId" clId="{351B82E9-02FA-4AE6-9345-DB92CF9A9576}" dt="2026-05-28T08:49:50.134" v="76" actId="478"/>
          <ac:spMkLst>
            <pc:docMk/>
            <pc:sldMk cId="503610465" sldId="288"/>
            <ac:spMk id="23" creationId="{8D54A4AD-D1F9-74D6-43CC-9767938E3892}"/>
          </ac:spMkLst>
        </pc:spChg>
        <pc:spChg chg="del">
          <ac:chgData name="Camellia Dhifallah Zorgati" userId="47f9f10c4eda9d49" providerId="LiveId" clId="{351B82E9-02FA-4AE6-9345-DB92CF9A9576}" dt="2026-05-28T08:49:50.134" v="76" actId="478"/>
          <ac:spMkLst>
            <pc:docMk/>
            <pc:sldMk cId="503610465" sldId="288"/>
            <ac:spMk id="24" creationId="{B419E44F-5846-E64E-A782-AFCB86EF19F9}"/>
          </ac:spMkLst>
        </pc:spChg>
        <pc:spChg chg="add del mod">
          <ac:chgData name="Camellia Dhifallah Zorgati" userId="47f9f10c4eda9d49" providerId="LiveId" clId="{351B82E9-02FA-4AE6-9345-DB92CF9A9576}" dt="2026-05-28T21:41:14.064" v="328" actId="478"/>
          <ac:spMkLst>
            <pc:docMk/>
            <pc:sldMk cId="503610465" sldId="288"/>
            <ac:spMk id="26" creationId="{E928A515-7AE3-3DCA-E861-771678BDCF03}"/>
          </ac:spMkLst>
        </pc:spChg>
        <pc:picChg chg="add mod modCrop">
          <ac:chgData name="Camellia Dhifallah Zorgati" userId="47f9f10c4eda9d49" providerId="LiveId" clId="{351B82E9-02FA-4AE6-9345-DB92CF9A9576}" dt="2026-05-28T21:50:25.646" v="373" actId="732"/>
          <ac:picMkLst>
            <pc:docMk/>
            <pc:sldMk cId="503610465" sldId="288"/>
            <ac:picMk id="4" creationId="{57C295DC-DC69-4EA7-476E-E25F2E816AE0}"/>
          </ac:picMkLst>
        </pc:picChg>
        <pc:picChg chg="add del mod modCrop">
          <ac:chgData name="Camellia Dhifallah Zorgati" userId="47f9f10c4eda9d49" providerId="LiveId" clId="{351B82E9-02FA-4AE6-9345-DB92CF9A9576}" dt="2026-05-28T08:55:27.254" v="105" actId="478"/>
          <ac:picMkLst>
            <pc:docMk/>
            <pc:sldMk cId="503610465" sldId="288"/>
            <ac:picMk id="27" creationId="{B2CCCA30-641E-A3D7-7CD7-8D4E846673A4}"/>
          </ac:picMkLst>
        </pc:picChg>
        <pc:picChg chg="add mod modCrop">
          <ac:chgData name="Camellia Dhifallah Zorgati" userId="47f9f10c4eda9d49" providerId="LiveId" clId="{351B82E9-02FA-4AE6-9345-DB92CF9A9576}" dt="2026-05-28T21:51:03.250" v="376" actId="1076"/>
          <ac:picMkLst>
            <pc:docMk/>
            <pc:sldMk cId="503610465" sldId="288"/>
            <ac:picMk id="29" creationId="{41B3A727-BDB2-4527-BB75-40C31DE55D81}"/>
          </ac:picMkLst>
        </pc:picChg>
      </pc:sldChg>
      <pc:sldChg chg="addSp delSp modSp add del mod ord">
        <pc:chgData name="Camellia Dhifallah Zorgati" userId="47f9f10c4eda9d49" providerId="LiveId" clId="{351B82E9-02FA-4AE6-9345-DB92CF9A9576}" dt="2026-05-28T22:00:55.161" v="471" actId="47"/>
        <pc:sldMkLst>
          <pc:docMk/>
          <pc:sldMk cId="174190823" sldId="289"/>
        </pc:sldMkLst>
        <pc:spChg chg="del mod">
          <ac:chgData name="Camellia Dhifallah Zorgati" userId="47f9f10c4eda9d49" providerId="LiveId" clId="{351B82E9-02FA-4AE6-9345-DB92CF9A9576}" dt="2026-05-28T21:31:04.846" v="273" actId="478"/>
          <ac:spMkLst>
            <pc:docMk/>
            <pc:sldMk cId="174190823" sldId="289"/>
            <ac:spMk id="26" creationId="{63C59558-68B1-14A5-D3D4-77CB14359C68}"/>
          </ac:spMkLst>
        </pc:spChg>
        <pc:picChg chg="add mod modCrop">
          <ac:chgData name="Camellia Dhifallah Zorgati" userId="47f9f10c4eda9d49" providerId="LiveId" clId="{351B82E9-02FA-4AE6-9345-DB92CF9A9576}" dt="2026-05-28T21:34:14.190" v="290" actId="1076"/>
          <ac:picMkLst>
            <pc:docMk/>
            <pc:sldMk cId="174190823" sldId="289"/>
            <ac:picMk id="4" creationId="{C83BDDA3-3228-BC3E-BD40-8C691BA153E7}"/>
          </ac:picMkLst>
        </pc:picChg>
        <pc:picChg chg="add mod modCrop">
          <ac:chgData name="Camellia Dhifallah Zorgati" userId="47f9f10c4eda9d49" providerId="LiveId" clId="{351B82E9-02FA-4AE6-9345-DB92CF9A9576}" dt="2026-05-28T21:33:44.067" v="289" actId="1076"/>
          <ac:picMkLst>
            <pc:docMk/>
            <pc:sldMk cId="174190823" sldId="289"/>
            <ac:picMk id="5" creationId="{88FAE90B-C7F6-C37F-40E2-E16F35170F00}"/>
          </ac:picMkLst>
        </pc:picChg>
        <pc:picChg chg="del">
          <ac:chgData name="Camellia Dhifallah Zorgati" userId="47f9f10c4eda9d49" providerId="LiveId" clId="{351B82E9-02FA-4AE6-9345-DB92CF9A9576}" dt="2026-05-28T08:54:54.690" v="101" actId="478"/>
          <ac:picMkLst>
            <pc:docMk/>
            <pc:sldMk cId="174190823" sldId="289"/>
            <ac:picMk id="27" creationId="{544F1F1C-C0F4-D817-3CD2-34E65ADD53AC}"/>
          </ac:picMkLst>
        </pc:picChg>
      </pc:sldChg>
      <pc:sldChg chg="addSp delSp modSp new mod ord">
        <pc:chgData name="Camellia Dhifallah Zorgati" userId="47f9f10c4eda9d49" providerId="LiveId" clId="{351B82E9-02FA-4AE6-9345-DB92CF9A9576}" dt="2026-05-28T22:02:53.367" v="480" actId="478"/>
        <pc:sldMkLst>
          <pc:docMk/>
          <pc:sldMk cId="2169684637" sldId="290"/>
        </pc:sldMkLst>
        <pc:spChg chg="add del">
          <ac:chgData name="Camellia Dhifallah Zorgati" userId="47f9f10c4eda9d49" providerId="LiveId" clId="{351B82E9-02FA-4AE6-9345-DB92CF9A9576}" dt="2026-05-28T09:48:37.595" v="188" actId="478"/>
          <ac:spMkLst>
            <pc:docMk/>
            <pc:sldMk cId="2169684637" sldId="290"/>
            <ac:spMk id="3" creationId="{25AE71DF-7D64-AC3E-BBF1-B16FF758525A}"/>
          </ac:spMkLst>
        </pc:spChg>
        <pc:spChg chg="add mod">
          <ac:chgData name="Camellia Dhifallah Zorgati" userId="47f9f10c4eda9d49" providerId="LiveId" clId="{351B82E9-02FA-4AE6-9345-DB92CF9A9576}" dt="2026-05-28T21:59:22.531" v="464" actId="20577"/>
          <ac:spMkLst>
            <pc:docMk/>
            <pc:sldMk cId="2169684637" sldId="290"/>
            <ac:spMk id="6" creationId="{02E60E32-ACC1-3C99-1720-2C935F17301B}"/>
          </ac:spMkLst>
        </pc:spChg>
        <pc:picChg chg="add mod">
          <ac:chgData name="Camellia Dhifallah Zorgati" userId="47f9f10c4eda9d49" providerId="LiveId" clId="{351B82E9-02FA-4AE6-9345-DB92CF9A9576}" dt="2026-05-28T21:58:55.565" v="445" actId="1076"/>
          <ac:picMkLst>
            <pc:docMk/>
            <pc:sldMk cId="2169684637" sldId="290"/>
            <ac:picMk id="3" creationId="{554F8DF1-EB53-5807-2AF2-A24957311658}"/>
          </ac:picMkLst>
        </pc:picChg>
        <pc:picChg chg="add del mod">
          <ac:chgData name="Camellia Dhifallah Zorgati" userId="47f9f10c4eda9d49" providerId="LiveId" clId="{351B82E9-02FA-4AE6-9345-DB92CF9A9576}" dt="2026-05-28T21:57:35.518" v="434" actId="478"/>
          <ac:picMkLst>
            <pc:docMk/>
            <pc:sldMk cId="2169684637" sldId="290"/>
            <ac:picMk id="5" creationId="{F7865E72-70DC-4F77-5412-3D10D924799C}"/>
          </ac:picMkLst>
        </pc:picChg>
        <pc:picChg chg="add del">
          <ac:chgData name="Camellia Dhifallah Zorgati" userId="47f9f10c4eda9d49" providerId="LiveId" clId="{351B82E9-02FA-4AE6-9345-DB92CF9A9576}" dt="2026-05-28T22:02:53.367" v="480" actId="478"/>
          <ac:picMkLst>
            <pc:docMk/>
            <pc:sldMk cId="2169684637" sldId="290"/>
            <ac:picMk id="8" creationId="{E531FDDE-CA4D-51C4-5D0B-D7B75E10AC42}"/>
          </ac:picMkLst>
        </pc:picChg>
      </pc:sldChg>
      <pc:sldChg chg="addSp modSp new del mod">
        <pc:chgData name="Camellia Dhifallah Zorgati" userId="47f9f10c4eda9d49" providerId="LiveId" clId="{351B82E9-02FA-4AE6-9345-DB92CF9A9576}" dt="2026-05-28T21:12:05.831" v="198" actId="2696"/>
        <pc:sldMkLst>
          <pc:docMk/>
          <pc:sldMk cId="950872571" sldId="291"/>
        </pc:sldMkLst>
        <pc:picChg chg="add mod">
          <ac:chgData name="Camellia Dhifallah Zorgati" userId="47f9f10c4eda9d49" providerId="LiveId" clId="{351B82E9-02FA-4AE6-9345-DB92CF9A9576}" dt="2026-05-28T21:11:41.213" v="197" actId="1076"/>
          <ac:picMkLst>
            <pc:docMk/>
            <pc:sldMk cId="950872571" sldId="291"/>
            <ac:picMk id="3" creationId="{32524963-F4BE-88B2-8C1B-426E25AF3F3A}"/>
          </ac:picMkLst>
        </pc:picChg>
      </pc:sldChg>
      <pc:sldChg chg="add del">
        <pc:chgData name="Camellia Dhifallah Zorgati" userId="47f9f10c4eda9d49" providerId="LiveId" clId="{351B82E9-02FA-4AE6-9345-DB92CF9A9576}" dt="2026-05-28T22:10:05.530" v="508" actId="47"/>
        <pc:sldMkLst>
          <pc:docMk/>
          <pc:sldMk cId="1836845630" sldId="291"/>
        </pc:sldMkLst>
      </pc:sldChg>
      <pc:sldChg chg="addSp delSp modSp add mod">
        <pc:chgData name="Camellia Dhifallah Zorgati" userId="47f9f10c4eda9d49" providerId="LiveId" clId="{351B82E9-02FA-4AE6-9345-DB92CF9A9576}" dt="2026-05-28T22:09:00.594" v="503" actId="115"/>
        <pc:sldMkLst>
          <pc:docMk/>
          <pc:sldMk cId="206541477" sldId="292"/>
        </pc:sldMkLst>
        <pc:spChg chg="mod">
          <ac:chgData name="Camellia Dhifallah Zorgati" userId="47f9f10c4eda9d49" providerId="LiveId" clId="{351B82E9-02FA-4AE6-9345-DB92CF9A9576}" dt="2026-05-28T22:09:00.594" v="503" actId="115"/>
          <ac:spMkLst>
            <pc:docMk/>
            <pc:sldMk cId="206541477" sldId="292"/>
            <ac:spMk id="26" creationId="{088866BA-6AE0-6A85-DB83-EEED4A588B77}"/>
          </ac:spMkLst>
        </pc:spChg>
        <pc:picChg chg="del">
          <ac:chgData name="Camellia Dhifallah Zorgati" userId="47f9f10c4eda9d49" providerId="LiveId" clId="{351B82E9-02FA-4AE6-9345-DB92CF9A9576}" dt="2026-05-28T22:01:00.393" v="472" actId="478"/>
          <ac:picMkLst>
            <pc:docMk/>
            <pc:sldMk cId="206541477" sldId="292"/>
            <ac:picMk id="5" creationId="{5D629880-E9AA-C7E6-BD46-451D364BAFFD}"/>
          </ac:picMkLst>
        </pc:picChg>
        <pc:picChg chg="add mod">
          <ac:chgData name="Camellia Dhifallah Zorgati" userId="47f9f10c4eda9d49" providerId="LiveId" clId="{351B82E9-02FA-4AE6-9345-DB92CF9A9576}" dt="2026-05-28T22:01:08.088" v="475" actId="1076"/>
          <ac:picMkLst>
            <pc:docMk/>
            <pc:sldMk cId="206541477" sldId="292"/>
            <ac:picMk id="6" creationId="{0A06232D-CE47-FDD2-9951-9DB59AA7BE18}"/>
          </ac:picMkLst>
        </pc:picChg>
      </pc:sldChg>
      <pc:sldChg chg="modSp add mod">
        <pc:chgData name="Camellia Dhifallah Zorgati" userId="47f9f10c4eda9d49" providerId="LiveId" clId="{351B82E9-02FA-4AE6-9345-DB92CF9A9576}" dt="2026-05-28T21:49:08.893" v="366" actId="1076"/>
        <pc:sldMkLst>
          <pc:docMk/>
          <pc:sldMk cId="1786881077" sldId="293"/>
        </pc:sldMkLst>
        <pc:spChg chg="mod">
          <ac:chgData name="Camellia Dhifallah Zorgati" userId="47f9f10c4eda9d49" providerId="LiveId" clId="{351B82E9-02FA-4AE6-9345-DB92CF9A9576}" dt="2026-05-28T21:49:08.893" v="366" actId="1076"/>
          <ac:spMkLst>
            <pc:docMk/>
            <pc:sldMk cId="1786881077" sldId="293"/>
            <ac:spMk id="26" creationId="{576F33C6-75AB-6C59-75DA-E12C86500B18}"/>
          </ac:spMkLst>
        </pc:spChg>
        <pc:picChg chg="mod">
          <ac:chgData name="Camellia Dhifallah Zorgati" userId="47f9f10c4eda9d49" providerId="LiveId" clId="{351B82E9-02FA-4AE6-9345-DB92CF9A9576}" dt="2026-05-28T21:43:56.969" v="342" actId="1076"/>
          <ac:picMkLst>
            <pc:docMk/>
            <pc:sldMk cId="1786881077" sldId="293"/>
            <ac:picMk id="29" creationId="{A9E79EDB-DA00-7716-E7BF-44471D1289F0}"/>
          </ac:picMkLst>
        </pc:picChg>
      </pc:sldChg>
      <pc:sldChg chg="addSp delSp modSp new mod ord">
        <pc:chgData name="Camellia Dhifallah Zorgati" userId="47f9f10c4eda9d49" providerId="LiveId" clId="{351B82E9-02FA-4AE6-9345-DB92CF9A9576}" dt="2026-05-28T22:11:43.501" v="518" actId="1076"/>
        <pc:sldMkLst>
          <pc:docMk/>
          <pc:sldMk cId="1752282778" sldId="294"/>
        </pc:sldMkLst>
        <pc:picChg chg="add del mod">
          <ac:chgData name="Camellia Dhifallah Zorgati" userId="47f9f10c4eda9d49" providerId="LiveId" clId="{351B82E9-02FA-4AE6-9345-DB92CF9A9576}" dt="2026-05-28T21:56:59.312" v="433" actId="478"/>
          <ac:picMkLst>
            <pc:docMk/>
            <pc:sldMk cId="1752282778" sldId="294"/>
            <ac:picMk id="2" creationId="{2A5C7DB3-78E4-3030-37A7-6A078C61B521}"/>
          </ac:picMkLst>
        </pc:picChg>
        <pc:picChg chg="add mod">
          <ac:chgData name="Camellia Dhifallah Zorgati" userId="47f9f10c4eda9d49" providerId="LiveId" clId="{351B82E9-02FA-4AE6-9345-DB92CF9A9576}" dt="2026-05-28T22:11:43.501" v="518" actId="1076"/>
          <ac:picMkLst>
            <pc:docMk/>
            <pc:sldMk cId="1752282778" sldId="294"/>
            <ac:picMk id="4" creationId="{0B2DB5C2-2B9D-1A54-CC59-FFAEB4AD780C}"/>
          </ac:picMkLst>
        </pc:picChg>
      </pc:sldChg>
      <pc:sldChg chg="addSp delSp modSp new mod">
        <pc:chgData name="Camellia Dhifallah Zorgati" userId="47f9f10c4eda9d49" providerId="LiveId" clId="{351B82E9-02FA-4AE6-9345-DB92CF9A9576}" dt="2026-05-28T22:24:17.897" v="584" actId="207"/>
        <pc:sldMkLst>
          <pc:docMk/>
          <pc:sldMk cId="2821278461" sldId="295"/>
        </pc:sldMkLst>
        <pc:spChg chg="add del mod">
          <ac:chgData name="Camellia Dhifallah Zorgati" userId="47f9f10c4eda9d49" providerId="LiveId" clId="{351B82E9-02FA-4AE6-9345-DB92CF9A9576}" dt="2026-05-28T22:22:25.479" v="570" actId="478"/>
          <ac:spMkLst>
            <pc:docMk/>
            <pc:sldMk cId="2821278461" sldId="295"/>
            <ac:spMk id="5" creationId="{A8D7F7EC-8F55-3269-58C3-4AFB8995822F}"/>
          </ac:spMkLst>
        </pc:spChg>
        <pc:spChg chg="add mod">
          <ac:chgData name="Camellia Dhifallah Zorgati" userId="47f9f10c4eda9d49" providerId="LiveId" clId="{351B82E9-02FA-4AE6-9345-DB92CF9A9576}" dt="2026-05-28T22:24:17.897" v="584" actId="207"/>
          <ac:spMkLst>
            <pc:docMk/>
            <pc:sldMk cId="2821278461" sldId="295"/>
            <ac:spMk id="7" creationId="{8D87085F-7487-8444-6EE3-377FE3A3D7CD}"/>
          </ac:spMkLst>
        </pc:spChg>
        <pc:spChg chg="add del mod">
          <ac:chgData name="Camellia Dhifallah Zorgati" userId="47f9f10c4eda9d49" providerId="LiveId" clId="{351B82E9-02FA-4AE6-9345-DB92CF9A9576}" dt="2026-05-28T22:22:25.499" v="572"/>
          <ac:spMkLst>
            <pc:docMk/>
            <pc:sldMk cId="2821278461" sldId="295"/>
            <ac:spMk id="8" creationId="{9E489C5B-EF3E-E745-201A-DCEDBF198D52}"/>
          </ac:spMkLst>
        </pc:spChg>
        <pc:graphicFrameChg chg="add mod modGraphic">
          <ac:chgData name="Camellia Dhifallah Zorgati" userId="47f9f10c4eda9d49" providerId="LiveId" clId="{351B82E9-02FA-4AE6-9345-DB92CF9A9576}" dt="2026-05-28T22:22:41.968" v="576" actId="1076"/>
          <ac:graphicFrameMkLst>
            <pc:docMk/>
            <pc:sldMk cId="2821278461" sldId="295"/>
            <ac:graphicFrameMk id="9" creationId="{CD5585FE-0059-4D06-2103-C9CF5ABD768C}"/>
          </ac:graphicFrameMkLst>
        </pc:graphicFrameChg>
        <pc:picChg chg="add del mod">
          <ac:chgData name="Camellia Dhifallah Zorgati" userId="47f9f10c4eda9d49" providerId="LiveId" clId="{351B82E9-02FA-4AE6-9345-DB92CF9A9576}" dt="2026-05-28T22:17:51.904" v="525" actId="478"/>
          <ac:picMkLst>
            <pc:docMk/>
            <pc:sldMk cId="2821278461" sldId="295"/>
            <ac:picMk id="3" creationId="{F047C479-30D5-9854-F2BA-DC576187012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26T05:57:23.0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4915,'0'0'0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005C4-9390-4C4C-B386-8DD73A972CA2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38260-52BF-4182-AE7A-4141AD26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0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38260-52BF-4182-AE7A-4141AD26D8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1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12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2700" y="2628900"/>
            <a:ext cx="9563100" cy="14236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18440400" y="1695717"/>
            <a:ext cx="9271000" cy="13716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8799175" y="6653277"/>
            <a:ext cx="6019800" cy="6921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 rot="-21480000">
            <a:off x="-1295400" y="-2298700"/>
            <a:ext cx="6032500" cy="70231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63800" y="2720837"/>
            <a:ext cx="19710400" cy="1892300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lvl="0" algn="ctr">
              <a:lnSpc>
                <a:spcPct val="116199"/>
              </a:lnSpc>
            </a:pPr>
            <a:r>
              <a:rPr lang="en-US" sz="10666" b="0" i="0" u="none" strike="noStrike">
                <a:solidFill>
                  <a:schemeClr val="accent1">
                    <a:lumMod val="75000"/>
                  </a:schemeClr>
                </a:solidFill>
                <a:latin typeface="Pretendard Bold"/>
                <a:ea typeface="Pretendard Bold"/>
                <a:cs typeface="Pretendard Bold"/>
              </a:rPr>
              <a:t>Chart </a:t>
            </a:r>
            <a:r>
              <a:rPr lang="en-US" sz="10666" b="0" i="0" u="none" strike="noStrike" dirty="0">
                <a:solidFill>
                  <a:schemeClr val="accent1">
                    <a:lumMod val="75000"/>
                  </a:schemeClr>
                </a:solidFill>
                <a:latin typeface="Pretendard Bold"/>
                <a:ea typeface="Pretendard Bold"/>
                <a:cs typeface="Pretendard Bold"/>
              </a:rPr>
              <a:t>Interpretation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57450" y="5715000"/>
            <a:ext cx="194691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4266" b="0" i="0" u="none" strike="noStrike" dirty="0">
                <a:solidFill>
                  <a:schemeClr val="accent1">
                    <a:lumMod val="75000"/>
                  </a:schemeClr>
                </a:solidFill>
                <a:latin typeface="Pretendard Regular"/>
                <a:ea typeface="Pretendard Regular"/>
                <a:cs typeface="Pretendard Regular"/>
              </a:rPr>
              <a:t>How to analyze and describe charts in the guided writing task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05C74-9F9B-8D87-8F10-1B2913032FB5}"/>
              </a:ext>
            </a:extLst>
          </p:cNvPr>
          <p:cNvSpPr txBox="1"/>
          <p:nvPr/>
        </p:nvSpPr>
        <p:spPr>
          <a:xfrm>
            <a:off x="2457450" y="7821681"/>
            <a:ext cx="194691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4266" b="0" i="0" u="none" strike="noStrike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  <a:ea typeface="Pretendard Regular"/>
                <a:cs typeface="Pretendard Regular"/>
              </a:rPr>
              <a:t> </a:t>
            </a:r>
            <a:r>
              <a:rPr lang="en-US" sz="4266" b="0" i="0" u="none" strike="noStrike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Pretendard Regular"/>
                <a:cs typeface="Pretendard Regular"/>
              </a:rPr>
              <a:t>Presented by  : </a:t>
            </a:r>
            <a:r>
              <a:rPr lang="en-US" sz="4266" b="0" i="0" u="none" strike="noStrike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  <a:ea typeface="Pretendard Regular"/>
                <a:cs typeface="Pretendard Regular"/>
              </a:rPr>
              <a:t>Mohamed </a:t>
            </a:r>
            <a:r>
              <a:rPr lang="en-US" sz="4266" b="0" i="0" u="none" strike="noStrike" dirty="0" err="1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  <a:ea typeface="Pretendard Regular"/>
                <a:cs typeface="Pretendard Regular"/>
              </a:rPr>
              <a:t>Jaffel</a:t>
            </a:r>
            <a:endParaRPr lang="en-US" sz="4266" b="0" i="0" u="none" strike="noStrike" dirty="0">
              <a:solidFill>
                <a:schemeClr val="accent1">
                  <a:lumMod val="75000"/>
                </a:schemeClr>
              </a:solidFill>
              <a:latin typeface="Forte" panose="03060902040502070203" pitchFamily="66" charset="0"/>
              <a:ea typeface="Pretendard Regular"/>
              <a:cs typeface="Pretendard 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67A44-AC3C-77F0-C8EB-6CEEF2339152}"/>
              </a:ext>
            </a:extLst>
          </p:cNvPr>
          <p:cNvSpPr txBox="1"/>
          <p:nvPr/>
        </p:nvSpPr>
        <p:spPr>
          <a:xfrm>
            <a:off x="2457450" y="9188191"/>
            <a:ext cx="194691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4266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Pretendard Regular"/>
              </a:rPr>
              <a:t>Under the supervision of </a:t>
            </a:r>
            <a:r>
              <a:rPr lang="en-US" sz="4266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  <a:ea typeface="Pretendard Regular"/>
              </a:rPr>
              <a:t>: Kamilia Dhifallah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1322985" y="2949180"/>
            <a:ext cx="15230872" cy="11812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2438430">
              <a:lnSpc>
                <a:spcPct val="104000"/>
              </a:lnSpc>
            </a:pPr>
            <a:r>
              <a:rPr lang="en-US" sz="4400" b="1" kern="0" dirty="0">
                <a:solidFill>
                  <a:srgbClr val="4A88D2"/>
                </a:solidFill>
                <a:latin typeface="Inter Bold" pitchFamily="34" charset="0"/>
                <a:cs typeface="Inter Bold" pitchFamily="34" charset="-120"/>
              </a:rPr>
              <a:t>More on Comparing &amp; Contrasting Data</a:t>
            </a:r>
          </a:p>
        </p:txBody>
      </p:sp>
      <p:sp>
        <p:nvSpPr>
          <p:cNvPr id="5" name="Text 3"/>
          <p:cNvSpPr/>
          <p:nvPr/>
        </p:nvSpPr>
        <p:spPr>
          <a:xfrm>
            <a:off x="1322984" y="5075435"/>
            <a:ext cx="5944592" cy="590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2438430">
              <a:lnSpc>
                <a:spcPct val="104000"/>
              </a:lnSpc>
            </a:pPr>
            <a:r>
              <a:rPr lang="en-US" sz="3600" b="1" dirty="0">
                <a:solidFill>
                  <a:srgbClr val="4A88D2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Similarities</a:t>
            </a:r>
            <a:endParaRPr lang="en-US" sz="3600" dirty="0">
              <a:solidFill>
                <a:srgbClr val="4A88D2"/>
              </a:solidFill>
              <a:latin typeface="Calibri" panose="020F0502020204030204"/>
            </a:endParaRPr>
          </a:p>
        </p:txBody>
      </p:sp>
      <p:sp>
        <p:nvSpPr>
          <p:cNvPr id="6" name="Text 4"/>
          <p:cNvSpPr/>
          <p:nvPr/>
        </p:nvSpPr>
        <p:spPr>
          <a:xfrm>
            <a:off x="1322985" y="6044011"/>
            <a:ext cx="10407848" cy="28158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914411" indent="-914411" defTabSz="2438430">
              <a:lnSpc>
                <a:spcPct val="133000"/>
              </a:lnSpc>
              <a:buSzPct val="100000"/>
              <a:buFontTx/>
              <a:buChar char="•"/>
            </a:pPr>
            <a:r>
              <a:rPr lang="en-US" sz="29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X is the same as Y</a:t>
            </a:r>
            <a:endParaRPr lang="en-US" sz="2933" dirty="0">
              <a:solidFill>
                <a:prstClr val="black"/>
              </a:solidFill>
              <a:latin typeface="Calibri" panose="020F0502020204030204"/>
            </a:endParaRPr>
          </a:p>
          <a:p>
            <a:pPr marL="914411" indent="-914411" defTabSz="2438430">
              <a:lnSpc>
                <a:spcPct val="133000"/>
              </a:lnSpc>
              <a:buSzPct val="100000"/>
              <a:buFontTx/>
              <a:buChar char="•"/>
            </a:pPr>
            <a:r>
              <a:rPr lang="en-US" sz="29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Both X and Y are… / X as well as Y…</a:t>
            </a:r>
            <a:endParaRPr lang="en-US" sz="2933" dirty="0">
              <a:solidFill>
                <a:prstClr val="black"/>
              </a:solidFill>
              <a:latin typeface="Calibri" panose="020F0502020204030204"/>
            </a:endParaRPr>
          </a:p>
          <a:p>
            <a:pPr marL="914411" indent="-914411" defTabSz="2438430">
              <a:lnSpc>
                <a:spcPct val="133000"/>
              </a:lnSpc>
              <a:buSzPct val="100000"/>
              <a:buFontTx/>
              <a:buChar char="•"/>
            </a:pPr>
            <a:r>
              <a:rPr lang="en-US" sz="29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Neither X nor Y…</a:t>
            </a:r>
            <a:endParaRPr lang="en-US" sz="2933" dirty="0">
              <a:solidFill>
                <a:prstClr val="black"/>
              </a:solidFill>
              <a:latin typeface="Calibri" panose="020F0502020204030204"/>
            </a:endParaRPr>
          </a:p>
          <a:p>
            <a:pPr marL="914411" indent="-914411" defTabSz="2438430">
              <a:lnSpc>
                <a:spcPct val="133000"/>
              </a:lnSpc>
              <a:buSzPct val="100000"/>
              <a:buFontTx/>
              <a:buChar char="•"/>
            </a:pPr>
            <a:r>
              <a:rPr lang="en-US" sz="29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There are many similarities between X and Y</a:t>
            </a:r>
            <a:endParaRPr lang="en-US" sz="29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 5"/>
          <p:cNvSpPr/>
          <p:nvPr/>
        </p:nvSpPr>
        <p:spPr>
          <a:xfrm>
            <a:off x="12665869" y="5075435"/>
            <a:ext cx="5944592" cy="590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2438430">
              <a:lnSpc>
                <a:spcPct val="104000"/>
              </a:lnSpc>
            </a:pPr>
            <a:r>
              <a:rPr lang="en-US" sz="3600" b="1" dirty="0">
                <a:solidFill>
                  <a:srgbClr val="4A88D2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Differences</a:t>
            </a:r>
            <a:endParaRPr lang="en-US" sz="3600" dirty="0">
              <a:solidFill>
                <a:srgbClr val="4A88D2"/>
              </a:solidFill>
              <a:latin typeface="Calibri" panose="020F0502020204030204"/>
            </a:endParaRPr>
          </a:p>
        </p:txBody>
      </p:sp>
      <p:sp>
        <p:nvSpPr>
          <p:cNvPr id="8" name="Text 6"/>
          <p:cNvSpPr/>
          <p:nvPr/>
        </p:nvSpPr>
        <p:spPr>
          <a:xfrm>
            <a:off x="12665871" y="6044011"/>
            <a:ext cx="10407848" cy="34206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914411" indent="-914411" defTabSz="2438430">
              <a:lnSpc>
                <a:spcPct val="133000"/>
              </a:lnSpc>
              <a:buSzPct val="100000"/>
              <a:buFontTx/>
              <a:buChar char="•"/>
            </a:pPr>
            <a:r>
              <a:rPr lang="en-US" sz="29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X is more/less + adjective + than Y</a:t>
            </a:r>
            <a:endParaRPr lang="en-US" sz="2933" dirty="0">
              <a:solidFill>
                <a:prstClr val="black"/>
              </a:solidFill>
              <a:latin typeface="Calibri" panose="020F0502020204030204"/>
            </a:endParaRPr>
          </a:p>
          <a:p>
            <a:pPr marL="914411" indent="-914411" defTabSz="2438430">
              <a:lnSpc>
                <a:spcPct val="133000"/>
              </a:lnSpc>
              <a:buSzPct val="100000"/>
              <a:buFontTx/>
              <a:buChar char="•"/>
            </a:pPr>
            <a:r>
              <a:rPr lang="en-US" sz="29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Unlike X, Y is… / Contrary to X, Y is…</a:t>
            </a:r>
            <a:endParaRPr lang="en-US" sz="2933" dirty="0">
              <a:solidFill>
                <a:prstClr val="black"/>
              </a:solidFill>
              <a:latin typeface="Calibri" panose="020F0502020204030204"/>
            </a:endParaRPr>
          </a:p>
          <a:p>
            <a:pPr marL="914411" indent="-914411" defTabSz="2438430">
              <a:lnSpc>
                <a:spcPct val="133000"/>
              </a:lnSpc>
              <a:buSzPct val="100000"/>
              <a:buFontTx/>
              <a:buChar char="•"/>
            </a:pPr>
            <a:r>
              <a:rPr lang="en-US" sz="29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X is… whereas/while Y is…</a:t>
            </a:r>
            <a:endParaRPr lang="en-US" sz="2933" dirty="0">
              <a:solidFill>
                <a:prstClr val="black"/>
              </a:solidFill>
              <a:latin typeface="Calibri" panose="020F0502020204030204"/>
            </a:endParaRPr>
          </a:p>
          <a:p>
            <a:pPr marL="914411" indent="-914411" defTabSz="2438430">
              <a:lnSpc>
                <a:spcPct val="133000"/>
              </a:lnSpc>
              <a:buSzPct val="100000"/>
              <a:buFontTx/>
              <a:buChar char="•"/>
            </a:pPr>
            <a:r>
              <a:rPr lang="en-US" sz="293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Compared to X, Y is… / On the one hand… on the other hand…</a:t>
            </a:r>
            <a:endParaRPr lang="en-US" sz="293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B7B435-FA8B-D3F8-FA88-48DE42F42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1B65E8-1AEB-FE9F-B4BC-414CBFD97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800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F433F61-00F8-CED4-15BC-ADF155EFF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sp>
        <p:nvSpPr>
          <p:cNvPr id="4" name="Text 2">
            <a:extLst>
              <a:ext uri="{FF2B5EF4-FFF2-40B4-BE49-F238E27FC236}">
                <a16:creationId xmlns:a16="http://schemas.microsoft.com/office/drawing/2014/main" id="{45450B08-B5A6-9C6F-1FC4-6A66108B9C17}"/>
              </a:ext>
            </a:extLst>
          </p:cNvPr>
          <p:cNvSpPr/>
          <p:nvPr/>
        </p:nvSpPr>
        <p:spPr>
          <a:xfrm>
            <a:off x="1240432" y="1820665"/>
            <a:ext cx="12475568" cy="1107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2438430">
              <a:lnSpc>
                <a:spcPct val="104000"/>
              </a:lnSpc>
            </a:pPr>
            <a:r>
              <a:rPr lang="en-US" sz="5400" b="1" dirty="0">
                <a:solidFill>
                  <a:srgbClr val="4A88D2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Language used for Interpreting a Table</a:t>
            </a:r>
            <a:endParaRPr lang="en-US" sz="5400" dirty="0">
              <a:solidFill>
                <a:srgbClr val="4A88D2"/>
              </a:solidFill>
              <a:latin typeface="Calibri" panose="020F0502020204030204"/>
            </a:endParaRP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EC348304-C0D8-1AEC-8DE5-034C39D7C17E}"/>
              </a:ext>
            </a:extLst>
          </p:cNvPr>
          <p:cNvSpPr/>
          <p:nvPr/>
        </p:nvSpPr>
        <p:spPr>
          <a:xfrm>
            <a:off x="838200" y="3101108"/>
            <a:ext cx="11933581" cy="80646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914411" indent="-914411" defTabSz="2438430">
              <a:lnSpc>
                <a:spcPct val="129000"/>
              </a:lnSpc>
              <a:buSzPct val="100000"/>
              <a:buFontTx/>
              <a:buChar char="•"/>
            </a:pPr>
            <a:r>
              <a:rPr lang="en-US" sz="360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The table shows/reveals/indicates that…/  </a:t>
            </a:r>
            <a:r>
              <a:rPr lang="en-US" sz="3600" dirty="0">
                <a:solidFill>
                  <a:prstClr val="black"/>
                </a:solidFill>
              </a:rPr>
              <a:t>illustrates / presents data on…/ details/  provides information regarding…</a:t>
            </a:r>
          </a:p>
          <a:p>
            <a:pPr marL="914411" indent="-914411" defTabSz="2438430">
              <a:lnSpc>
                <a:spcPct val="129000"/>
              </a:lnSpc>
              <a:buSzPct val="100000"/>
              <a:buFontTx/>
              <a:buChar char="•"/>
            </a:pPr>
            <a:r>
              <a:rPr lang="en-US" sz="3600" dirty="0"/>
              <a:t>The rows classify... while the columns indicate...</a:t>
            </a:r>
          </a:p>
          <a:p>
            <a:pPr marL="914411" indent="-914411" defTabSz="2438430">
              <a:lnSpc>
                <a:spcPct val="129000"/>
              </a:lnSpc>
              <a:buSzPct val="100000"/>
              <a:buFontTx/>
              <a:buChar char="•"/>
            </a:pPr>
            <a:r>
              <a:rPr lang="en-US" sz="3600" dirty="0"/>
              <a:t>Comparing numbers across columns and rows,…</a:t>
            </a:r>
          </a:p>
          <a:p>
            <a:pPr marL="914411" indent="-914411" defTabSz="2438430">
              <a:lnSpc>
                <a:spcPct val="129000"/>
              </a:lnSpc>
              <a:buSzPct val="100000"/>
              <a:buFontTx/>
              <a:buChar char="•"/>
            </a:pPr>
            <a:r>
              <a:rPr lang="en-US" sz="360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According to the table, roughly 20% of…</a:t>
            </a:r>
            <a:endParaRPr lang="en-US" sz="3600" dirty="0">
              <a:solidFill>
                <a:prstClr val="black"/>
              </a:solidFill>
            </a:endParaRPr>
          </a:p>
          <a:p>
            <a:pPr marL="914411" indent="-914411" defTabSz="2438430">
              <a:lnSpc>
                <a:spcPct val="129000"/>
              </a:lnSpc>
              <a:buSzPct val="100000"/>
              <a:buFontTx/>
              <a:buChar char="•"/>
            </a:pPr>
            <a:r>
              <a:rPr lang="en-US" sz="360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If we look through the table, we notice/conclude that…</a:t>
            </a:r>
            <a:endParaRPr lang="en-US" sz="3600" dirty="0">
              <a:solidFill>
                <a:prstClr val="black"/>
              </a:solidFill>
            </a:endParaRPr>
          </a:p>
          <a:p>
            <a:pPr marL="914411" indent="-914411" defTabSz="2438430">
              <a:lnSpc>
                <a:spcPct val="129000"/>
              </a:lnSpc>
              <a:buSzPct val="100000"/>
              <a:buFontTx/>
              <a:buChar char="•"/>
            </a:pPr>
            <a:r>
              <a:rPr lang="en-US" sz="3600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There seems to be a significant difference between…</a:t>
            </a:r>
          </a:p>
          <a:p>
            <a:pPr marL="914411" indent="-914411" defTabSz="2438430">
              <a:lnSpc>
                <a:spcPct val="129000"/>
              </a:lnSpc>
              <a:buSzPct val="100000"/>
              <a:buFontTx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As shown in the table</a:t>
            </a:r>
          </a:p>
          <a:p>
            <a:pPr marL="914411" indent="-914411" defTabSz="2438430">
              <a:lnSpc>
                <a:spcPct val="129000"/>
              </a:lnSpc>
              <a:buSzPct val="100000"/>
              <a:buFontTx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In contrast to row 1, row 2 displays a downward trend.</a:t>
            </a:r>
          </a:p>
          <a:p>
            <a:pPr marL="914411" indent="-914411" defTabSz="2438430">
              <a:lnSpc>
                <a:spcPct val="129000"/>
              </a:lnSpc>
              <a:buSzPct val="100000"/>
              <a:buFontTx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The highest value is recorded in the third column.</a:t>
            </a:r>
          </a:p>
          <a:p>
            <a:pPr marL="914411" indent="-914411" defTabSz="2438430">
              <a:lnSpc>
                <a:spcPct val="129000"/>
              </a:lnSpc>
              <a:buSzPct val="100000"/>
              <a:buFontTx/>
              <a:buChar char="•"/>
            </a:pPr>
            <a:r>
              <a:rPr lang="en-US" sz="3600" dirty="0"/>
              <a:t>To summarize the data, </a:t>
            </a:r>
            <a:r>
              <a:rPr lang="en-US" sz="3600" dirty="0">
                <a:solidFill>
                  <a:prstClr val="black"/>
                </a:solidFill>
              </a:rPr>
              <a:t>Cells X and Y account for the lowest ... </a:t>
            </a:r>
          </a:p>
          <a:p>
            <a:pPr marL="914411" indent="-914411" defTabSz="2438430">
              <a:lnSpc>
                <a:spcPct val="129000"/>
              </a:lnSpc>
              <a:buSzPct val="100000"/>
              <a:buFontTx/>
              <a:buChar char="•"/>
            </a:pPr>
            <a:r>
              <a:rPr lang="en-US" sz="3600" dirty="0"/>
              <a:t>To conclude, the table highlights a significant gap between...</a:t>
            </a:r>
          </a:p>
          <a:p>
            <a:pPr marL="914411" indent="-914411" defTabSz="2438430">
              <a:lnSpc>
                <a:spcPct val="129000"/>
              </a:lnSpc>
              <a:buSzPct val="100000"/>
              <a:buFontTx/>
              <a:buChar char="•"/>
            </a:pPr>
            <a:r>
              <a:rPr lang="en-US" sz="3600" dirty="0"/>
              <a:t>It is evident from this dataset that...</a:t>
            </a:r>
          </a:p>
          <a:p>
            <a:pPr marL="914411" indent="-914411" defTabSz="2438430">
              <a:lnSpc>
                <a:spcPct val="129000"/>
              </a:lnSpc>
              <a:buSzPct val="100000"/>
              <a:buFontTx/>
              <a:buChar char="•"/>
            </a:pPr>
            <a:endParaRPr lang="en-US" sz="3600" dirty="0">
              <a:solidFill>
                <a:prstClr val="black"/>
              </a:solidFill>
            </a:endParaRPr>
          </a:p>
          <a:p>
            <a:pPr marL="914411" indent="-914411" defTabSz="2438430">
              <a:lnSpc>
                <a:spcPct val="129000"/>
              </a:lnSpc>
              <a:buSzPct val="100000"/>
              <a:buFontTx/>
              <a:buChar char="•"/>
            </a:pP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48C56713-160C-1562-676C-19FC5A1443F5}"/>
              </a:ext>
            </a:extLst>
          </p:cNvPr>
          <p:cNvSpPr/>
          <p:nvPr/>
        </p:nvSpPr>
        <p:spPr>
          <a:xfrm>
            <a:off x="1240432" y="11306719"/>
            <a:ext cx="9220200" cy="1177232"/>
          </a:xfrm>
          <a:prstGeom prst="roundRect">
            <a:avLst>
              <a:gd name="adj" fmla="val 5850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/>
          <a:lstStyle/>
          <a:p>
            <a:pPr defTabSz="2438430"/>
            <a:endParaRPr lang="en-US" sz="4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4598D907-5CB6-53E8-8C00-6FECD44DB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591" y="11715454"/>
            <a:ext cx="442912" cy="354411"/>
          </a:xfrm>
          <a:prstGeom prst="rect">
            <a:avLst/>
          </a:prstGeom>
        </p:spPr>
      </p:pic>
      <p:sp>
        <p:nvSpPr>
          <p:cNvPr id="8" name="Text 6">
            <a:extLst>
              <a:ext uri="{FF2B5EF4-FFF2-40B4-BE49-F238E27FC236}">
                <a16:creationId xmlns:a16="http://schemas.microsoft.com/office/drawing/2014/main" id="{C574C57C-AED7-A170-43FD-1D0A91D01A46}"/>
              </a:ext>
            </a:extLst>
          </p:cNvPr>
          <p:cNvSpPr/>
          <p:nvPr/>
        </p:nvSpPr>
        <p:spPr>
          <a:xfrm>
            <a:off x="2340923" y="11581007"/>
            <a:ext cx="8126335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defTabSz="2438430">
              <a:lnSpc>
                <a:spcPct val="129000"/>
              </a:lnSpc>
            </a:pPr>
            <a:r>
              <a:rPr lang="en-US" sz="2667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Always cite specific figures when referring to a table  </a:t>
            </a:r>
            <a:endParaRPr lang="en-US" sz="2667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B45C163-CB4F-AA31-2855-163446C2BD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33173"/>
              </p:ext>
            </p:extLst>
          </p:nvPr>
        </p:nvGraphicFramePr>
        <p:xfrm>
          <a:off x="11963400" y="4289342"/>
          <a:ext cx="11857383" cy="5137315"/>
        </p:xfrm>
        <a:graphic>
          <a:graphicData uri="http://schemas.openxmlformats.org/drawingml/2006/table">
            <a:tbl>
              <a:tblPr firstRow="1" firstCol="1" bandRow="1"/>
              <a:tblGrid>
                <a:gridCol w="3429000">
                  <a:extLst>
                    <a:ext uri="{9D8B030D-6E8A-4147-A177-3AD203B41FA5}">
                      <a16:colId xmlns:a16="http://schemas.microsoft.com/office/drawing/2014/main" val="128446923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3823287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00545526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506949655"/>
                    </a:ext>
                  </a:extLst>
                </a:gridCol>
                <a:gridCol w="2484783">
                  <a:extLst>
                    <a:ext uri="{9D8B030D-6E8A-4147-A177-3AD203B41FA5}">
                      <a16:colId xmlns:a16="http://schemas.microsoft.com/office/drawing/2014/main" val="2119681050"/>
                    </a:ext>
                  </a:extLst>
                </a:gridCol>
              </a:tblGrid>
              <a:tr h="17899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 Age Group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Video Lessons (Weekly Minutes)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Interactive Quizzes (Weekly Minutes)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Discussion Forums (Weekly Minutes)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 Course Completion Rate (%)</a:t>
                      </a:r>
                      <a:endParaRPr lang="en-US" sz="4000" dirty="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544736"/>
                  </a:ext>
                </a:extLst>
              </a:tr>
              <a:tr h="6788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Teens (13–17)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45%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864604"/>
                  </a:ext>
                </a:extLst>
              </a:tr>
              <a:tr h="1029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Young Adults (18–25)</a:t>
                      </a:r>
                      <a:endParaRPr lang="en-US" sz="4000" dirty="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68%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482155"/>
                  </a:ext>
                </a:extLst>
              </a:tr>
              <a:tr h="818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Adults (26–45)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82%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00738"/>
                  </a:ext>
                </a:extLst>
              </a:tr>
              <a:tr h="6788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Seniors (46+)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4000" dirty="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78%</a:t>
                      </a:r>
                      <a:endParaRPr lang="en-US" sz="4000" dirty="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17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81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16200000">
            <a:off x="2438400" y="3771900"/>
            <a:ext cx="9728200" cy="7480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13000"/>
          </a:blip>
          <a:stretch>
            <a:fillRect/>
          </a:stretch>
        </p:blipFill>
        <p:spPr>
          <a:xfrm>
            <a:off x="10833100" y="2578100"/>
            <a:ext cx="11836400" cy="863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13000"/>
          </a:blip>
          <a:stretch>
            <a:fillRect/>
          </a:stretch>
        </p:blipFill>
        <p:spPr>
          <a:xfrm>
            <a:off x="10833100" y="5194300"/>
            <a:ext cx="11836400" cy="863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13000"/>
          </a:blip>
          <a:stretch>
            <a:fillRect/>
          </a:stretch>
        </p:blipFill>
        <p:spPr>
          <a:xfrm>
            <a:off x="10833100" y="7810500"/>
            <a:ext cx="11836400" cy="863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13000"/>
          </a:blip>
          <a:stretch>
            <a:fillRect/>
          </a:stretch>
        </p:blipFill>
        <p:spPr>
          <a:xfrm>
            <a:off x="10833100" y="10426700"/>
            <a:ext cx="11836400" cy="863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076700"/>
            <a:ext cx="6515100" cy="65151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866900" y="6553200"/>
            <a:ext cx="6273800" cy="1587500"/>
          </a:xfrm>
          <a:prstGeom prst="rect">
            <a:avLst/>
          </a:prstGeom>
        </p:spPr>
        <p:txBody>
          <a:bodyPr lIns="0" tIns="60960" rIns="0" bIns="60960" rtlCol="0" anchor="ctr"/>
          <a:lstStyle/>
          <a:p>
            <a:pPr lvl="0" algn="ctr">
              <a:lnSpc>
                <a:spcPct val="99600"/>
              </a:lnSpc>
            </a:pPr>
            <a:r>
              <a:rPr lang="en-US" sz="4800" b="0" i="0" u="none" strike="noStrike" dirty="0">
                <a:solidFill>
                  <a:srgbClr val="FFFFFF"/>
                </a:solidFill>
                <a:latin typeface="Pretendard Bold"/>
                <a:ea typeface="Pretendard Bold"/>
                <a:cs typeface="Pretendard Bold"/>
              </a:rPr>
              <a:t>Examine the bar graph carefully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34700" y="2743200"/>
            <a:ext cx="647700" cy="495300"/>
          </a:xfrm>
          <a:prstGeom prst="rect">
            <a:avLst/>
          </a:prstGeom>
        </p:spPr>
        <p:txBody>
          <a:bodyPr lIns="0" tIns="17780" rIns="0" bIns="0" rtlCol="0" anchor="t"/>
          <a:lstStyle/>
          <a:p>
            <a:pPr lvl="0" algn="ctr">
              <a:lnSpc>
                <a:spcPct val="107899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71300" y="2755900"/>
            <a:ext cx="10515600" cy="495300"/>
          </a:xfrm>
          <a:prstGeom prst="rect">
            <a:avLst/>
          </a:prstGeom>
        </p:spPr>
        <p:txBody>
          <a:bodyPr lIns="0" tIns="17780" rIns="0" bIns="0" rtlCol="0" anchor="t"/>
          <a:lstStyle/>
          <a:p>
            <a:pPr lvl="0" algn="l">
              <a:lnSpc>
                <a:spcPct val="107899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Examine the axes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22000" y="5359400"/>
            <a:ext cx="685800" cy="495300"/>
          </a:xfrm>
          <a:prstGeom prst="rect">
            <a:avLst/>
          </a:prstGeom>
        </p:spPr>
        <p:txBody>
          <a:bodyPr lIns="0" tIns="17780" rIns="0" bIns="0" rtlCol="0" anchor="t"/>
          <a:lstStyle/>
          <a:p>
            <a:pPr lvl="0" algn="ctr">
              <a:lnSpc>
                <a:spcPct val="107899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71300" y="5372100"/>
            <a:ext cx="10515600" cy="495300"/>
          </a:xfrm>
          <a:prstGeom prst="rect">
            <a:avLst/>
          </a:prstGeom>
        </p:spPr>
        <p:txBody>
          <a:bodyPr lIns="0" tIns="17780" rIns="0" bIns="0" rtlCol="0" anchor="t"/>
          <a:lstStyle/>
          <a:p>
            <a:pPr lvl="0" algn="l">
              <a:lnSpc>
                <a:spcPct val="107899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Identify highest and lowest bars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83900" y="7975600"/>
            <a:ext cx="749300" cy="495300"/>
          </a:xfrm>
          <a:prstGeom prst="rect">
            <a:avLst/>
          </a:prstGeom>
        </p:spPr>
        <p:txBody>
          <a:bodyPr lIns="0" tIns="17780" rIns="0" bIns="0" rtlCol="0" anchor="t"/>
          <a:lstStyle/>
          <a:p>
            <a:pPr lvl="0" algn="ctr">
              <a:lnSpc>
                <a:spcPct val="107899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671300" y="7988300"/>
            <a:ext cx="10515600" cy="495300"/>
          </a:xfrm>
          <a:prstGeom prst="rect">
            <a:avLst/>
          </a:prstGeom>
        </p:spPr>
        <p:txBody>
          <a:bodyPr lIns="0" tIns="17780" rIns="0" bIns="0" rtlCol="0" anchor="t"/>
          <a:lstStyle/>
          <a:p>
            <a:pPr lvl="0" algn="l">
              <a:lnSpc>
                <a:spcPct val="107899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Note the units of measurement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09300" y="10579100"/>
            <a:ext cx="711200" cy="495300"/>
          </a:xfrm>
          <a:prstGeom prst="rect">
            <a:avLst/>
          </a:prstGeom>
        </p:spPr>
        <p:txBody>
          <a:bodyPr lIns="0" tIns="17780" rIns="0" bIns="0" rtlCol="0" anchor="t"/>
          <a:lstStyle/>
          <a:p>
            <a:pPr lvl="0" algn="ctr">
              <a:lnSpc>
                <a:spcPct val="107899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671300" y="10604500"/>
            <a:ext cx="10515600" cy="495300"/>
          </a:xfrm>
          <a:prstGeom prst="rect">
            <a:avLst/>
          </a:prstGeom>
        </p:spPr>
        <p:txBody>
          <a:bodyPr lIns="0" tIns="17780" rIns="0" bIns="0" rtlCol="0" anchor="t"/>
          <a:lstStyle/>
          <a:p>
            <a:pPr lvl="0" algn="l">
              <a:lnSpc>
                <a:spcPct val="107899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Look for patterns or differences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366500" y="3644900"/>
            <a:ext cx="11379200" cy="431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The horizontal axis shows categories, while the vertical axis shows values.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366500" y="6261100"/>
            <a:ext cx="11379200" cy="431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Find which category has the maximum value and which has the minimum value.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366500" y="8864600"/>
            <a:ext cx="11379200" cy="914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Check what units are used (e.g., units, percentages, dollars) to describe the data accurately.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366500" y="11480800"/>
            <a:ext cx="11379200" cy="914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Observe any significant increases, decreases, or notable differences between categories.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9089D266-22CB-D089-C698-F1167CA189E6}"/>
              </a:ext>
            </a:extLst>
          </p:cNvPr>
          <p:cNvSpPr txBox="1"/>
          <p:nvPr/>
        </p:nvSpPr>
        <p:spPr>
          <a:xfrm>
            <a:off x="1974022" y="1384300"/>
            <a:ext cx="6273800" cy="1587500"/>
          </a:xfrm>
          <a:prstGeom prst="rect">
            <a:avLst/>
          </a:prstGeom>
        </p:spPr>
        <p:txBody>
          <a:bodyPr lIns="0" tIns="60960" rIns="0" bIns="60960" rtlCol="0" anchor="ctr"/>
          <a:lstStyle/>
          <a:p>
            <a:pPr lvl="0" algn="ctr">
              <a:lnSpc>
                <a:spcPct val="99600"/>
              </a:lnSpc>
            </a:pPr>
            <a:r>
              <a:rPr lang="en-US" sz="4800" b="0" i="0" u="none" strike="noStrike" dirty="0">
                <a:solidFill>
                  <a:schemeClr val="tx2">
                    <a:lumMod val="60000"/>
                    <a:lumOff val="40000"/>
                  </a:schemeClr>
                </a:solidFill>
                <a:latin typeface="Pretendard Bold"/>
                <a:ea typeface="Pretendard Bold"/>
                <a:cs typeface="Pretendard Bold"/>
              </a:rPr>
              <a:t>Sample Tasks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62FD9A-7D57-C1E1-103A-45C3F6D8C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875052-EE04-3B53-BF0E-520079A68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800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7BE292C-FD61-8655-9EB0-8ED3786D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1B3A727-BDB2-4527-BB75-40C31DE55D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045"/>
          <a:stretch>
            <a:fillRect/>
          </a:stretch>
        </p:blipFill>
        <p:spPr>
          <a:xfrm>
            <a:off x="8610600" y="1492239"/>
            <a:ext cx="12420600" cy="8953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C295DC-DC69-4EA7-476E-E25F2E816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237"/>
          <a:stretch>
            <a:fillRect/>
          </a:stretch>
        </p:blipFill>
        <p:spPr>
          <a:xfrm>
            <a:off x="9448800" y="10972799"/>
            <a:ext cx="12420600" cy="1653209"/>
          </a:xfrm>
          <a:prstGeom prst="rect">
            <a:avLst/>
          </a:prstGeom>
        </p:spPr>
      </p:pic>
      <p:sp>
        <p:nvSpPr>
          <p:cNvPr id="5" name="TextBox 11">
            <a:extLst>
              <a:ext uri="{FF2B5EF4-FFF2-40B4-BE49-F238E27FC236}">
                <a16:creationId xmlns:a16="http://schemas.microsoft.com/office/drawing/2014/main" id="{22C77011-8524-5BFA-82BF-11A10A947D9B}"/>
              </a:ext>
            </a:extLst>
          </p:cNvPr>
          <p:cNvSpPr txBox="1"/>
          <p:nvPr/>
        </p:nvSpPr>
        <p:spPr>
          <a:xfrm>
            <a:off x="1524000" y="1173370"/>
            <a:ext cx="6273800" cy="1587500"/>
          </a:xfrm>
          <a:prstGeom prst="rect">
            <a:avLst/>
          </a:prstGeom>
        </p:spPr>
        <p:txBody>
          <a:bodyPr lIns="0" tIns="60960" rIns="0" bIns="60960" rtlCol="0" anchor="ctr"/>
          <a:lstStyle/>
          <a:p>
            <a:pPr lvl="0" algn="ctr">
              <a:lnSpc>
                <a:spcPct val="99600"/>
              </a:lnSpc>
            </a:pPr>
            <a:r>
              <a:rPr lang="en-US" sz="4800" b="0" i="0" u="none" strike="noStrike" dirty="0">
                <a:solidFill>
                  <a:schemeClr val="tx2">
                    <a:lumMod val="60000"/>
                    <a:lumOff val="40000"/>
                  </a:schemeClr>
                </a:solidFill>
                <a:latin typeface="Pretendard Bold"/>
                <a:ea typeface="Pretendard Bold"/>
                <a:cs typeface="Pretendard Bold"/>
              </a:rPr>
              <a:t>How American  teens use and view AI ? </a:t>
            </a:r>
          </a:p>
        </p:txBody>
      </p:sp>
    </p:spTree>
    <p:extLst>
      <p:ext uri="{BB962C8B-B14F-4D97-AF65-F5344CB8AC3E}">
        <p14:creationId xmlns:p14="http://schemas.microsoft.com/office/powerpoint/2010/main" val="50361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DBD53-8683-461D-6793-64EF16BFF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EB59C6E-E865-9E18-596A-F1E6253BF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800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C173C6A-B0D7-1F9E-D745-F773D13A6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76F33C6-75AB-6C59-75DA-E12C86500B18}"/>
              </a:ext>
            </a:extLst>
          </p:cNvPr>
          <p:cNvSpPr txBox="1"/>
          <p:nvPr/>
        </p:nvSpPr>
        <p:spPr>
          <a:xfrm>
            <a:off x="685800" y="1143000"/>
            <a:ext cx="15087600" cy="1092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dirty="0"/>
              <a:t>The Bar Graph : How Teens Use AI Chatbots</a:t>
            </a:r>
          </a:p>
          <a:p>
            <a:pPr>
              <a:buNone/>
            </a:pPr>
            <a:endParaRPr lang="en-US" sz="4400" b="1" dirty="0"/>
          </a:p>
          <a:p>
            <a:pPr>
              <a:buNone/>
            </a:pPr>
            <a:endParaRPr lang="en-US" sz="4400" b="1" dirty="0"/>
          </a:p>
          <a:p>
            <a:pPr>
              <a:buNone/>
            </a:pPr>
            <a:r>
              <a:rPr lang="en-US" sz="4400" i="1" dirty="0"/>
              <a:t>This paragraph interprets the bar graph data showing the specific purposes for which teenagers turn to AI platforms. </a:t>
            </a:r>
            <a:endParaRPr lang="en-US" sz="4400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4400" dirty="0"/>
          </a:p>
          <a:p>
            <a:pPr algn="just">
              <a:buNone/>
            </a:pPr>
            <a:r>
              <a:rPr lang="en-US" sz="4400" b="1" dirty="0">
                <a:solidFill>
                  <a:srgbClr val="C00000"/>
                </a:solidFill>
              </a:rPr>
              <a:t>The bar graph illustrates</a:t>
            </a:r>
            <a:r>
              <a:rPr lang="en-US" sz="4400" dirty="0">
                <a:solidFill>
                  <a:srgbClr val="C00000"/>
                </a:solidFill>
              </a:rPr>
              <a:t> the main reasons why American teenagers use AI chatbots in their daily lives. </a:t>
            </a:r>
            <a:r>
              <a:rPr lang="en-US" sz="4400" b="1" dirty="0"/>
              <a:t>According to the data,</a:t>
            </a:r>
            <a:r>
              <a:rPr lang="en-US" sz="4400" dirty="0"/>
              <a:t> a clear </a:t>
            </a:r>
            <a:r>
              <a:rPr lang="en-US" sz="4400" b="1" dirty="0"/>
              <a:t>majority</a:t>
            </a:r>
            <a:r>
              <a:rPr lang="en-US" sz="4400" dirty="0"/>
              <a:t> of teens use these tools for practical purposes, as searching for information </a:t>
            </a:r>
            <a:r>
              <a:rPr lang="en-US" sz="4400" u="sng" dirty="0"/>
              <a:t>stands at</a:t>
            </a:r>
            <a:r>
              <a:rPr lang="en-US" sz="4400" dirty="0"/>
              <a:t> 57% and getting help with schoolwork </a:t>
            </a:r>
            <a:r>
              <a:rPr lang="en-US" sz="4400" u="sng" dirty="0"/>
              <a:t>accounts for </a:t>
            </a:r>
            <a:r>
              <a:rPr lang="en-US" sz="4400" dirty="0"/>
              <a:t>54%. </a:t>
            </a:r>
            <a:r>
              <a:rPr lang="en-US" sz="4400" b="1" dirty="0"/>
              <a:t>In contrast,</a:t>
            </a:r>
            <a:r>
              <a:rPr lang="en-US" sz="4400" dirty="0"/>
              <a:t> personal uses are far </a:t>
            </a:r>
            <a:r>
              <a:rPr lang="en-US" sz="4400" u="sng" dirty="0"/>
              <a:t>less</a:t>
            </a:r>
            <a:r>
              <a:rPr lang="en-US" sz="4400" dirty="0"/>
              <a:t> common; a </a:t>
            </a:r>
            <a:r>
              <a:rPr lang="en-US" sz="4400" b="1" dirty="0"/>
              <a:t>small percentage </a:t>
            </a:r>
            <a:r>
              <a:rPr lang="en-US" sz="4400" dirty="0"/>
              <a:t>of teenagers use chatbots to have casual conversations (16%) or to seek emotional support (12%). </a:t>
            </a:r>
            <a:r>
              <a:rPr lang="en-US" sz="4400" b="1" dirty="0">
                <a:solidFill>
                  <a:srgbClr val="C00000"/>
                </a:solidFill>
              </a:rPr>
              <a:t>Overall, it is clear that</a:t>
            </a:r>
            <a:r>
              <a:rPr lang="en-US" sz="4400" dirty="0">
                <a:solidFill>
                  <a:srgbClr val="C00000"/>
                </a:solidFill>
              </a:rPr>
              <a:t> while AI is highly popular among teens for academic assistance and entertainment, it is rarely used as a tool for personal companionship.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9E79EDB-DA00-7716-E7BF-44471D128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600" y="3886200"/>
            <a:ext cx="7605793" cy="68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8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F8DF1-EB53-5807-2AF2-A24957311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373867"/>
            <a:ext cx="15544800" cy="10101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E60E32-ACC1-3C99-1720-2C935F17301B}"/>
              </a:ext>
            </a:extLst>
          </p:cNvPr>
          <p:cNvSpPr txBox="1"/>
          <p:nvPr/>
        </p:nvSpPr>
        <p:spPr>
          <a:xfrm>
            <a:off x="4827104" y="990600"/>
            <a:ext cx="15544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800" b="1" dirty="0">
                <a:solidFill>
                  <a:schemeClr val="accent1"/>
                </a:solidFill>
              </a:rPr>
              <a:t>Pie chart showing the main causes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16968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2540000" y="7556500"/>
            <a:ext cx="9334500" cy="2298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2509500" y="7556500"/>
            <a:ext cx="9334500" cy="2298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2540000" y="4902200"/>
            <a:ext cx="6070600" cy="227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15773400" y="4902200"/>
            <a:ext cx="6070600" cy="2273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9156700" y="4889500"/>
            <a:ext cx="6070600" cy="22733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400300" y="2590800"/>
            <a:ext cx="19583400" cy="1498600"/>
          </a:xfrm>
          <a:prstGeom prst="rect">
            <a:avLst/>
          </a:prstGeom>
        </p:spPr>
        <p:txBody>
          <a:bodyPr lIns="0" tIns="10668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8400" b="0" i="0" u="none" strike="noStrike" dirty="0">
                <a:solidFill>
                  <a:schemeClr val="tx2">
                    <a:lumMod val="60000"/>
                    <a:lumOff val="40000"/>
                  </a:schemeClr>
                </a:solidFill>
                <a:latin typeface="Pretendard Bold"/>
                <a:ea typeface="Pretendard Bold"/>
                <a:cs typeface="Pretendard Bold"/>
              </a:rPr>
              <a:t>Guided Practice Activity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14600" y="7912100"/>
            <a:ext cx="9385300" cy="622300"/>
          </a:xfrm>
          <a:prstGeom prst="rect">
            <a:avLst/>
          </a:prstGeom>
        </p:spPr>
        <p:txBody>
          <a:bodyPr lIns="0" tIns="44027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3466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Step 4: Apply Language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96800" y="7912100"/>
            <a:ext cx="9372600" cy="622300"/>
          </a:xfrm>
          <a:prstGeom prst="rect">
            <a:avLst/>
          </a:prstGeom>
        </p:spPr>
        <p:txBody>
          <a:bodyPr lIns="0" tIns="44027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3466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Step 5: Review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52700" y="5232400"/>
            <a:ext cx="6045200" cy="622300"/>
          </a:xfrm>
          <a:prstGeom prst="rect">
            <a:avLst/>
          </a:prstGeom>
        </p:spPr>
        <p:txBody>
          <a:bodyPr lIns="0" tIns="44027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3466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Step 1: Identify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786100" y="5232400"/>
            <a:ext cx="6045200" cy="622300"/>
          </a:xfrm>
          <a:prstGeom prst="rect">
            <a:avLst/>
          </a:prstGeom>
        </p:spPr>
        <p:txBody>
          <a:bodyPr lIns="0" tIns="44027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3466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Step 3: Write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69400" y="5232400"/>
            <a:ext cx="6045200" cy="622300"/>
          </a:xfrm>
          <a:prstGeom prst="rect">
            <a:avLst/>
          </a:prstGeom>
        </p:spPr>
        <p:txBody>
          <a:bodyPr lIns="0" tIns="44027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3466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Step 2: Plan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40000" y="8585200"/>
            <a:ext cx="93218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Use appropriate vocabulary, grammar, and transitions from previous lessons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84100" y="8585200"/>
            <a:ext cx="9385300" cy="431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Check your work for accuracy and clarity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52700" y="5905500"/>
            <a:ext cx="6045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24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Read the chart carefully and note key data points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786100" y="5905500"/>
            <a:ext cx="6045200" cy="889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Draft your 5-line interpretation using learned language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69400" y="5905500"/>
            <a:ext cx="6045200" cy="431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Organize your ideas into a clear structure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6045200" y="3048000"/>
            <a:ext cx="16738600" cy="2159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6045200" y="5448300"/>
            <a:ext cx="16738600" cy="215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6045200" y="7861300"/>
            <a:ext cx="16738600" cy="2159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6045200" y="10261600"/>
            <a:ext cx="16738600" cy="2159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45000"/>
          </a:blip>
          <a:stretch>
            <a:fillRect/>
          </a:stretch>
        </p:blipFill>
        <p:spPr>
          <a:xfrm>
            <a:off x="1587500" y="3302000"/>
            <a:ext cx="3556000" cy="1651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5537200" y="3619500"/>
            <a:ext cx="215900" cy="1003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alphaModFix amt="45000"/>
          </a:blip>
          <a:stretch>
            <a:fillRect/>
          </a:stretch>
        </p:blipFill>
        <p:spPr>
          <a:xfrm>
            <a:off x="1587500" y="5702300"/>
            <a:ext cx="3556000" cy="1651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5537200" y="6032500"/>
            <a:ext cx="215900" cy="1003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alphaModFix amt="45000"/>
          </a:blip>
          <a:stretch>
            <a:fillRect/>
          </a:stretch>
        </p:blipFill>
        <p:spPr>
          <a:xfrm>
            <a:off x="1587500" y="8115300"/>
            <a:ext cx="3556000" cy="16510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5537200" y="8432800"/>
            <a:ext cx="215900" cy="10033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alphaModFix amt="45000"/>
          </a:blip>
          <a:stretch>
            <a:fillRect/>
          </a:stretch>
        </p:blipFill>
        <p:spPr>
          <a:xfrm>
            <a:off x="1587500" y="10515600"/>
            <a:ext cx="3556000" cy="1651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5537200" y="10845800"/>
            <a:ext cx="215900" cy="10033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587500" y="3708400"/>
            <a:ext cx="3543300" cy="850900"/>
          </a:xfrm>
          <a:prstGeom prst="rect">
            <a:avLst/>
          </a:prstGeom>
        </p:spPr>
        <p:txBody>
          <a:bodyPr lIns="0" tIns="60960" rIns="0" bIns="60960" rtlCol="0" anchor="ctr"/>
          <a:lstStyle/>
          <a:p>
            <a:pPr lvl="0" algn="ctr">
              <a:lnSpc>
                <a:spcPct val="99600"/>
              </a:lnSpc>
            </a:pPr>
            <a:r>
              <a:rPr lang="en-US" sz="48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Title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87500" y="6121400"/>
            <a:ext cx="3543300" cy="850900"/>
          </a:xfrm>
          <a:prstGeom prst="rect">
            <a:avLst/>
          </a:prstGeom>
        </p:spPr>
        <p:txBody>
          <a:bodyPr lIns="0" tIns="60960" rIns="0" bIns="60960" rtlCol="0" anchor="ctr"/>
          <a:lstStyle/>
          <a:p>
            <a:pPr lvl="0" algn="ctr">
              <a:lnSpc>
                <a:spcPct val="99600"/>
              </a:lnSpc>
            </a:pPr>
            <a:r>
              <a:rPr lang="en-US" sz="48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Segments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87500" y="8521700"/>
            <a:ext cx="3543300" cy="850900"/>
          </a:xfrm>
          <a:prstGeom prst="rect">
            <a:avLst/>
          </a:prstGeom>
        </p:spPr>
        <p:txBody>
          <a:bodyPr lIns="0" tIns="60960" rIns="0" bIns="60960" rtlCol="0" anchor="ctr"/>
          <a:lstStyle/>
          <a:p>
            <a:pPr lvl="0" algn="ctr">
              <a:lnSpc>
                <a:spcPct val="99600"/>
              </a:lnSpc>
            </a:pPr>
            <a:r>
              <a:rPr lang="en-US" sz="4800" b="0" i="0" u="none" strike="noStrike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Patterns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87500" y="10934700"/>
            <a:ext cx="3543300" cy="850900"/>
          </a:xfrm>
          <a:prstGeom prst="rect">
            <a:avLst/>
          </a:prstGeom>
        </p:spPr>
        <p:txBody>
          <a:bodyPr lIns="0" tIns="60960" rIns="0" bIns="60960" rtlCol="0" anchor="ctr"/>
          <a:lstStyle/>
          <a:p>
            <a:pPr lvl="0" algn="ctr">
              <a:lnSpc>
                <a:spcPct val="99600"/>
              </a:lnSpc>
            </a:pPr>
            <a:r>
              <a:rPr lang="en-US" sz="4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Percentages</a:t>
            </a:r>
            <a:endParaRPr lang="en-US" sz="4800" b="0" i="0" u="none" strike="noStrike" dirty="0">
              <a:solidFill>
                <a:srgbClr val="000000"/>
              </a:solidFill>
              <a:latin typeface="Pretendard Bold"/>
              <a:ea typeface="Pretendard Bold"/>
              <a:cs typeface="Pretendard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870700" y="3619500"/>
            <a:ext cx="14986000" cy="546100"/>
          </a:xfrm>
          <a:prstGeom prst="rect">
            <a:avLst/>
          </a:prstGeom>
        </p:spPr>
        <p:txBody>
          <a:bodyPr lIns="0" tIns="38947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066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Read the chart title carefully to understand the main topic.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70700" y="6019800"/>
            <a:ext cx="14986000" cy="546100"/>
          </a:xfrm>
          <a:prstGeom prst="rect">
            <a:avLst/>
          </a:prstGeom>
        </p:spPr>
        <p:txBody>
          <a:bodyPr lIns="0" tIns="38947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066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Identify the largest and smallest segments or values.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870700" y="8420100"/>
            <a:ext cx="14986000" cy="546100"/>
          </a:xfrm>
          <a:prstGeom prst="rect">
            <a:avLst/>
          </a:prstGeom>
        </p:spPr>
        <p:txBody>
          <a:bodyPr lIns="0" tIns="38947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066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Note any significant patterns or proportions in the data.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70700" y="10833100"/>
            <a:ext cx="14986000" cy="546100"/>
          </a:xfrm>
          <a:prstGeom prst="rect">
            <a:avLst/>
          </a:prstGeom>
        </p:spPr>
        <p:txBody>
          <a:bodyPr lIns="0" tIns="38947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066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Check percentages carefully before writing.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70700" y="4241800"/>
            <a:ext cx="14960600" cy="431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24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This tells you what data is being presented and helps you focus your interpretation.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70700" y="6654800"/>
            <a:ext cx="14960600" cy="431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These are usually the most important points to mention in your interpretation.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870700" y="9055100"/>
            <a:ext cx="14960600" cy="431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Look for interesting relationships or distributions that stand out.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70700" y="11455400"/>
            <a:ext cx="14960600" cy="431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24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Accurate numbers are essential for a correct interpretation.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77E926-574A-C72E-8267-7FC300386CF3}"/>
              </a:ext>
            </a:extLst>
          </p:cNvPr>
          <p:cNvSpPr txBox="1"/>
          <p:nvPr/>
        </p:nvSpPr>
        <p:spPr>
          <a:xfrm>
            <a:off x="1614004" y="1505634"/>
            <a:ext cx="121953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4A88D2"/>
                </a:solidFill>
                <a:latin typeface="Pretendard Bold"/>
                <a:ea typeface="Pretendard Bold"/>
              </a:rPr>
              <a:t> Identify key information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55089" y="4851036"/>
            <a:ext cx="5233678" cy="850874"/>
          </a:xfrm>
          <a:prstGeom prst="rect">
            <a:avLst/>
          </a:prstGeom>
        </p:spPr>
        <p:txBody>
          <a:bodyPr lIns="0" tIns="47413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733" b="1" i="0" u="none" strike="noStrike" dirty="0">
                <a:solidFill>
                  <a:srgbClr val="4A88D2"/>
                </a:solidFill>
                <a:latin typeface="Pretendard Regular"/>
                <a:ea typeface="Pretendard Regular"/>
                <a:cs typeface="Pretendard Regular"/>
              </a:rPr>
              <a:t>Introductory Statement</a:t>
            </a:r>
          </a:p>
          <a:p>
            <a:pPr lvl="0" algn="l">
              <a:lnSpc>
                <a:spcPct val="99600"/>
              </a:lnSpc>
            </a:pPr>
            <a:endParaRPr lang="en-US" sz="3733" b="0" i="0" u="none" strike="noStrike" dirty="0">
              <a:solidFill>
                <a:srgbClr val="000000"/>
              </a:solidFill>
              <a:latin typeface="Pretendard Regular"/>
              <a:ea typeface="Pretendard Regular"/>
              <a:cs typeface="Pretendard Regula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413612" y="4917339"/>
            <a:ext cx="5233678" cy="850874"/>
          </a:xfrm>
          <a:prstGeom prst="rect">
            <a:avLst/>
          </a:prstGeom>
        </p:spPr>
        <p:txBody>
          <a:bodyPr lIns="0" tIns="47413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733" b="1" i="0" u="none" strike="noStrike" dirty="0">
                <a:solidFill>
                  <a:srgbClr val="4A88D2"/>
                </a:solidFill>
                <a:latin typeface="Pretendard Regular"/>
                <a:ea typeface="Pretendard Regular"/>
                <a:cs typeface="Pretendard Regular"/>
              </a:rPr>
              <a:t>Main Observations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586773" y="4942452"/>
            <a:ext cx="5233678" cy="850874"/>
          </a:xfrm>
          <a:prstGeom prst="rect">
            <a:avLst/>
          </a:prstGeom>
        </p:spPr>
        <p:txBody>
          <a:bodyPr lIns="0" tIns="47413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733" b="1" i="0" u="none" strike="noStrike" dirty="0">
                <a:solidFill>
                  <a:srgbClr val="4A88D2"/>
                </a:solidFill>
                <a:latin typeface="Pretendard Regular"/>
                <a:ea typeface="Pretendard Regular"/>
                <a:cs typeface="Pretendard Regular"/>
              </a:rPr>
              <a:t>Supporting Details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703134" y="4920943"/>
            <a:ext cx="5233678" cy="850874"/>
          </a:xfrm>
          <a:prstGeom prst="rect">
            <a:avLst/>
          </a:prstGeom>
        </p:spPr>
        <p:txBody>
          <a:bodyPr lIns="0" tIns="47413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733" b="1" i="0" u="none" strike="noStrike" dirty="0">
                <a:solidFill>
                  <a:srgbClr val="4A88D2"/>
                </a:solidFill>
                <a:latin typeface="Pretendard Regular"/>
                <a:ea typeface="Pretendard Regular"/>
                <a:cs typeface="Pretendard Regular"/>
              </a:rPr>
              <a:t>Conclusion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4958" y="9924020"/>
            <a:ext cx="4797423" cy="240389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lvl="1" indent="-342900" algn="l">
              <a:lnSpc>
                <a:spcPct val="141100"/>
              </a:lnSpc>
              <a:buClr>
                <a:srgbClr val="000000"/>
              </a:buClr>
              <a:buFont typeface="Arial"/>
              <a:buChar char="●"/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Example: 'The pie chart illustrates, shows, displays...'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65347" y="9962507"/>
            <a:ext cx="5531881" cy="298707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lvl="1" indent="-342900">
              <a:lnSpc>
                <a:spcPct val="141100"/>
              </a:lnSpc>
              <a:buClr>
                <a:srgbClr val="000000"/>
              </a:buClr>
              <a:buFont typeface="Arial"/>
              <a:buChar char="●"/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The majority of..., A small percentage of...,</a:t>
            </a:r>
            <a:r>
              <a:rPr lang="en-US" sz="3600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 nearly half,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a significant portion, </a:t>
            </a:r>
            <a:endParaRPr lang="en-US" sz="3600" b="0" i="0" u="none" strike="noStrike" dirty="0">
              <a:solidFill>
                <a:srgbClr val="000000"/>
              </a:solidFill>
              <a:latin typeface="Pretendard Regular"/>
              <a:ea typeface="Pretendard Regular"/>
              <a:cs typeface="Pretendard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527974" y="8186332"/>
            <a:ext cx="5531881" cy="128904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lvl="1" algn="l">
              <a:lnSpc>
                <a:spcPct val="141100"/>
              </a:lnSpc>
              <a:buClr>
                <a:srgbClr val="000000"/>
              </a:buClr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Use comparative language to show relationships.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735472" y="7757552"/>
            <a:ext cx="5547509" cy="128904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lvl="1" algn="l">
              <a:lnSpc>
                <a:spcPct val="141100"/>
              </a:lnSpc>
              <a:buClr>
                <a:srgbClr val="000000"/>
              </a:buClr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End with a general observation about the chart.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763149" y="5705214"/>
            <a:ext cx="4719289" cy="184647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Summarize the overall pattern or trend in the data.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9973" y="6082437"/>
            <a:ext cx="4672408" cy="184647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State what the chart shows in one clear sentence.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13612" y="6137643"/>
            <a:ext cx="4719289" cy="121936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Describe the most significant data points first.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38923" y="5899874"/>
            <a:ext cx="4719289" cy="184647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Add comparisons and specific percentages or numbers.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E378FA7E-9B11-972A-B061-B8DADCFAE9AB}"/>
              </a:ext>
            </a:extLst>
          </p:cNvPr>
          <p:cNvSpPr txBox="1"/>
          <p:nvPr/>
        </p:nvSpPr>
        <p:spPr>
          <a:xfrm>
            <a:off x="6353919" y="7928869"/>
            <a:ext cx="5531881" cy="128904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lvl="1" algn="l">
              <a:lnSpc>
                <a:spcPct val="141100"/>
              </a:lnSpc>
              <a:buClr>
                <a:srgbClr val="000000"/>
              </a:buClr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Focus on the largest or most important values.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03737DE8-4741-F316-6002-6669F1796545}"/>
              </a:ext>
            </a:extLst>
          </p:cNvPr>
          <p:cNvSpPr txBox="1"/>
          <p:nvPr/>
        </p:nvSpPr>
        <p:spPr>
          <a:xfrm>
            <a:off x="12527974" y="10028912"/>
            <a:ext cx="5234972" cy="296582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lvl="0" indent="-457200" algn="l">
              <a:lnSpc>
                <a:spcPct val="132800"/>
              </a:lnSpc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A </a:t>
            </a:r>
            <a:r>
              <a:rPr lang="en-US" sz="3600" dirty="0">
                <a:solidFill>
                  <a:srgbClr val="000000"/>
                </a:solidFill>
                <a:latin typeface="Pretendard Regular"/>
                <a:ea typeface="Pretendard Regular"/>
              </a:rPr>
              <a:t>is greater than B, X accounts for more than , y represents the largest…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056194-293C-7C87-5D7D-0FE1FC1D0F4B}"/>
              </a:ext>
            </a:extLst>
          </p:cNvPr>
          <p:cNvSpPr txBox="1"/>
          <p:nvPr/>
        </p:nvSpPr>
        <p:spPr>
          <a:xfrm>
            <a:off x="18668709" y="10389852"/>
            <a:ext cx="5234972" cy="1586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328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Pretendard Regular"/>
                <a:ea typeface="Pretendard Regular"/>
              </a:rPr>
              <a:t>Overall, In summary, It is clear that...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D99980B1-D468-3A46-B41C-1F70D654AE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283440" y="1534599"/>
            <a:ext cx="5727701" cy="4404198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E02B7EE9-0092-DF8D-47CE-BD5E1D95A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29333" y="932932"/>
            <a:ext cx="3867667" cy="3867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F1573B-2270-8146-DABB-3915B619F313}"/>
              </a:ext>
            </a:extLst>
          </p:cNvPr>
          <p:cNvSpPr txBox="1"/>
          <p:nvPr/>
        </p:nvSpPr>
        <p:spPr>
          <a:xfrm>
            <a:off x="10035761" y="1335830"/>
            <a:ext cx="42582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Bold"/>
                <a:ea typeface="Pretendard Bold"/>
                <a:cs typeface="Pretendard Bold"/>
              </a:rPr>
              <a:t>How to </a:t>
            </a:r>
          </a:p>
          <a:p>
            <a:pPr marL="0" marR="0" lvl="0" indent="0" algn="ctr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Bold"/>
                <a:ea typeface="Pretendard Bold"/>
                <a:cs typeface="Pretendard Bold"/>
              </a:rPr>
              <a:t>Structure</a:t>
            </a:r>
          </a:p>
          <a:p>
            <a:pPr marL="0" marR="0" lvl="0" indent="0" algn="ctr" defTabSz="914400" rtl="0" eaLnBrk="1" fontAlgn="auto" latinLnBrk="0" hangingPunct="1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Bold"/>
                <a:ea typeface="Pretendard Bold"/>
                <a:cs typeface="Pretendard Bold"/>
              </a:rPr>
              <a:t> a Chart Report?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7290B1-47A7-6880-F177-DC4546853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78091A-7F52-8120-D170-A3AEBB4CD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800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192013B-9708-84A0-FA30-CE4824ABC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88866BA-6AE0-6A85-DB83-EEED4A588B77}"/>
              </a:ext>
            </a:extLst>
          </p:cNvPr>
          <p:cNvSpPr txBox="1"/>
          <p:nvPr/>
        </p:nvSpPr>
        <p:spPr>
          <a:xfrm>
            <a:off x="477078" y="3087737"/>
            <a:ext cx="16383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The pie chart illustrates</a:t>
            </a:r>
            <a:r>
              <a:rPr lang="en-US" sz="4400" dirty="0">
                <a:solidFill>
                  <a:srgbClr val="C00000"/>
                </a:solidFill>
              </a:rPr>
              <a:t> the main causes of climate change according to a specific survey. </a:t>
            </a:r>
            <a:r>
              <a:rPr lang="en-US" sz="4400" b="1" dirty="0"/>
              <a:t>The data shows that</a:t>
            </a:r>
            <a:r>
              <a:rPr lang="en-US" sz="4400" dirty="0"/>
              <a:t> cutting down trees represents the </a:t>
            </a:r>
            <a:r>
              <a:rPr lang="en-US" sz="4400" b="1" dirty="0"/>
              <a:t>largest</a:t>
            </a:r>
            <a:r>
              <a:rPr lang="en-US" sz="4400" dirty="0"/>
              <a:t> single cause, </a:t>
            </a:r>
            <a:r>
              <a:rPr lang="en-US" sz="4400" u="sng" dirty="0"/>
              <a:t>accounting for </a:t>
            </a:r>
            <a:r>
              <a:rPr lang="en-US" sz="4400" b="1" dirty="0"/>
              <a:t>32.7%</a:t>
            </a:r>
            <a:r>
              <a:rPr lang="en-US" sz="4400" dirty="0"/>
              <a:t> of the total share. </a:t>
            </a:r>
            <a:r>
              <a:rPr lang="en-US" sz="4400" b="1" dirty="0"/>
              <a:t>In comparison</a:t>
            </a:r>
            <a:r>
              <a:rPr lang="en-US" sz="4400" dirty="0"/>
              <a:t>, pollution is the </a:t>
            </a:r>
            <a:r>
              <a:rPr lang="en-US" sz="4400" u="sng" dirty="0"/>
              <a:t>second most significant </a:t>
            </a:r>
            <a:r>
              <a:rPr lang="en-US" sz="4400" dirty="0"/>
              <a:t>factor at </a:t>
            </a:r>
            <a:r>
              <a:rPr lang="en-US" sz="4400" b="1" dirty="0"/>
              <a:t>18.6%</a:t>
            </a:r>
            <a:r>
              <a:rPr lang="en-US" sz="4400" dirty="0"/>
              <a:t>, </a:t>
            </a:r>
            <a:r>
              <a:rPr lang="en-US" sz="4400" u="sng" dirty="0"/>
              <a:t>followed closely by </a:t>
            </a:r>
            <a:r>
              <a:rPr lang="en-US" sz="4400" dirty="0"/>
              <a:t>overpopulation at </a:t>
            </a:r>
            <a:r>
              <a:rPr lang="en-US" sz="4400" b="1" dirty="0"/>
              <a:t>14.1%</a:t>
            </a:r>
            <a:r>
              <a:rPr lang="en-US" sz="4400" dirty="0"/>
              <a:t> and natural or normal cycles at </a:t>
            </a:r>
            <a:r>
              <a:rPr lang="en-US" sz="4400" b="1" dirty="0"/>
              <a:t>13.46%</a:t>
            </a:r>
            <a:r>
              <a:rPr lang="en-US" sz="4400" dirty="0"/>
              <a:t>. </a:t>
            </a:r>
            <a:r>
              <a:rPr lang="en-US" sz="4400" b="1" dirty="0"/>
              <a:t>Meanwhile</a:t>
            </a:r>
            <a:r>
              <a:rPr lang="en-US" sz="4400" dirty="0"/>
              <a:t>, industrialization and global warming make up the </a:t>
            </a:r>
            <a:r>
              <a:rPr lang="en-US" sz="4400" b="1" dirty="0"/>
              <a:t>smallest portions </a:t>
            </a:r>
            <a:r>
              <a:rPr lang="en-US" sz="4400" dirty="0"/>
              <a:t>of the chart, </a:t>
            </a:r>
            <a:r>
              <a:rPr lang="en-US" sz="4400" u="sng" dirty="0"/>
              <a:t>standing at </a:t>
            </a:r>
            <a:r>
              <a:rPr lang="en-US" sz="4400" b="1" dirty="0"/>
              <a:t>11.53%</a:t>
            </a:r>
            <a:r>
              <a:rPr lang="en-US" sz="4400" dirty="0"/>
              <a:t> and </a:t>
            </a:r>
            <a:r>
              <a:rPr lang="en-US" sz="4400" b="1" dirty="0"/>
              <a:t>9.61%</a:t>
            </a:r>
            <a:r>
              <a:rPr lang="en-US" sz="4400" dirty="0"/>
              <a:t> </a:t>
            </a:r>
            <a:r>
              <a:rPr lang="en-US" sz="4400" u="sng" dirty="0"/>
              <a:t>respectively</a:t>
            </a:r>
            <a:r>
              <a:rPr lang="en-US" sz="4400" dirty="0"/>
              <a:t>. </a:t>
            </a:r>
            <a:r>
              <a:rPr lang="en-US" sz="4400" b="1" dirty="0">
                <a:solidFill>
                  <a:srgbClr val="C00000"/>
                </a:solidFill>
              </a:rPr>
              <a:t>In summary, it is clear from this dataset</a:t>
            </a:r>
            <a:r>
              <a:rPr lang="en-US" sz="4400" dirty="0">
                <a:solidFill>
                  <a:srgbClr val="C00000"/>
                </a:solidFill>
              </a:rPr>
              <a:t> that human activities—especially deforestation and pollution—are viewed as the dominant drivers of global climate change.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6232D-CE47-FDD2-9951-9DB59AA7B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0200" y="4302803"/>
            <a:ext cx="6614733" cy="46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14600" y="2603500"/>
            <a:ext cx="9613900" cy="1498600"/>
          </a:xfrm>
          <a:prstGeom prst="rect">
            <a:avLst/>
          </a:prstGeom>
        </p:spPr>
        <p:txBody>
          <a:bodyPr lIns="0" tIns="10668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84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Table of Contents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14600" y="5143500"/>
            <a:ext cx="1435100" cy="7112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40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14600" y="6197600"/>
            <a:ext cx="1435100" cy="7112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40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14600" y="7264400"/>
            <a:ext cx="1435100" cy="7112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40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14600" y="8318500"/>
            <a:ext cx="1435100" cy="7112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40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04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57600" y="5251450"/>
            <a:ext cx="11861800" cy="571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32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Language Components for Chart Interpretation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57600" y="6367670"/>
            <a:ext cx="11861800" cy="571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32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Sample Pie Chart  : AI Use by Teenagers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54287" y="7475330"/>
            <a:ext cx="11861800" cy="571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32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Sample Bar Graph  : Pollution Levels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54287" y="9301370"/>
            <a:ext cx="11861800" cy="571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32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Conclusion and Key Takeaways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4684930-6611-F933-99FE-32FE59383C8B}"/>
                  </a:ext>
                </a:extLst>
              </p14:cNvPr>
              <p14:cNvContentPartPr/>
              <p14:nvPr/>
            </p14:nvContentPartPr>
            <p14:xfrm>
              <a:off x="14769000" y="4850671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4684930-6611-F933-99FE-32FE59383C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06360" y="478767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00050AA5-58A0-C805-1029-EEF80F7A5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9061" y="979324"/>
            <a:ext cx="8349243" cy="10436551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9A923133-8665-E487-5C55-8D06DF242F3A}"/>
              </a:ext>
            </a:extLst>
          </p:cNvPr>
          <p:cNvSpPr txBox="1"/>
          <p:nvPr/>
        </p:nvSpPr>
        <p:spPr>
          <a:xfrm>
            <a:off x="2514600" y="9226827"/>
            <a:ext cx="1435100" cy="711200"/>
          </a:xfrm>
          <a:prstGeom prst="rect">
            <a:avLst/>
          </a:prstGeom>
        </p:spPr>
        <p:txBody>
          <a:bodyPr lIns="0" tIns="5080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40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05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525D9DAC-166C-A807-C4E7-043C462C63DF}"/>
              </a:ext>
            </a:extLst>
          </p:cNvPr>
          <p:cNvSpPr txBox="1"/>
          <p:nvPr/>
        </p:nvSpPr>
        <p:spPr>
          <a:xfrm>
            <a:off x="3654287" y="8521860"/>
            <a:ext cx="11861800" cy="571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24499"/>
              </a:lnSpc>
            </a:pPr>
            <a:r>
              <a:rPr lang="en-US" sz="32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Sample table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2DB5C2-2B9D-1A54-CC59-FFAEB4AD7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0"/>
            <a:ext cx="10405272" cy="1269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82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87085F-7487-8444-6EE3-377FE3A3D7CD}"/>
              </a:ext>
            </a:extLst>
          </p:cNvPr>
          <p:cNvSpPr txBox="1"/>
          <p:nvPr/>
        </p:nvSpPr>
        <p:spPr>
          <a:xfrm>
            <a:off x="685800" y="2057400"/>
            <a:ext cx="12801600" cy="951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Student Platform Engagement Analysis</a:t>
            </a:r>
          </a:p>
          <a:p>
            <a:pPr algn="just">
              <a:buNone/>
            </a:pPr>
            <a:endParaRPr lang="en-US" sz="3600" b="1" dirty="0"/>
          </a:p>
          <a:p>
            <a:pPr algn="just">
              <a:buNone/>
            </a:pPr>
            <a:endParaRPr lang="en-US" sz="3600" b="1" dirty="0"/>
          </a:p>
          <a:p>
            <a:pPr algn="just">
              <a:buNone/>
            </a:pPr>
            <a:r>
              <a:rPr lang="en-US" sz="3600" b="1" dirty="0"/>
              <a:t>The table provides information regarding</a:t>
            </a:r>
            <a:r>
              <a:rPr lang="en-US" sz="3600" dirty="0"/>
              <a:t> how different student age groups interact weekly with an online learning platform, alongside their final course completion rates. </a:t>
            </a:r>
            <a:r>
              <a:rPr lang="en-US" sz="3600" b="1" dirty="0"/>
              <a:t>Comparing numbers across columns and rows,</a:t>
            </a:r>
            <a:r>
              <a:rPr lang="en-US" sz="3600" dirty="0"/>
              <a:t> we see that teenagers spend </a:t>
            </a:r>
            <a:r>
              <a:rPr lang="en-US" sz="3600" u="sng" dirty="0"/>
              <a:t>most</a:t>
            </a:r>
            <a:r>
              <a:rPr lang="en-US" sz="3600" dirty="0"/>
              <a:t> of the  time on video lessons at 180 minutes per week, yet they achieve the </a:t>
            </a:r>
            <a:r>
              <a:rPr lang="en-US" sz="3600" u="sng" dirty="0"/>
              <a:t>lowest</a:t>
            </a:r>
            <a:r>
              <a:rPr lang="en-US" sz="3600" dirty="0"/>
              <a:t> overall completion rate at </a:t>
            </a:r>
            <a:r>
              <a:rPr lang="en-US" sz="3600" u="sng" dirty="0"/>
              <a:t>just</a:t>
            </a:r>
            <a:r>
              <a:rPr lang="en-US" sz="3600" dirty="0"/>
              <a:t> 45%. </a:t>
            </a:r>
            <a:r>
              <a:rPr lang="en-US" sz="3600" b="1" dirty="0"/>
              <a:t>If we look through the table, we notice that</a:t>
            </a:r>
            <a:r>
              <a:rPr lang="en-US" sz="3600" dirty="0"/>
              <a:t> there seems to be a </a:t>
            </a:r>
            <a:r>
              <a:rPr lang="en-US" sz="3600" b="1" dirty="0"/>
              <a:t>significant difference between </a:t>
            </a:r>
            <a:r>
              <a:rPr lang="en-US" sz="3600" dirty="0"/>
              <a:t>young users and older adults (aged 26–45), who </a:t>
            </a:r>
            <a:r>
              <a:rPr lang="en-US" sz="3600" b="1" dirty="0"/>
              <a:t>spend far less time </a:t>
            </a:r>
            <a:r>
              <a:rPr lang="en-US" sz="3600" dirty="0"/>
              <a:t>watching videos but dedicate the </a:t>
            </a:r>
            <a:r>
              <a:rPr lang="en-US" sz="3600" u="sng" dirty="0"/>
              <a:t>highest amount</a:t>
            </a:r>
            <a:r>
              <a:rPr lang="en-US" sz="3600" dirty="0"/>
              <a:t> of time to discussion forums. </a:t>
            </a:r>
            <a:r>
              <a:rPr lang="en-US" sz="3600" b="1" dirty="0"/>
              <a:t>It is evident from this dataset that</a:t>
            </a:r>
            <a:r>
              <a:rPr lang="en-US" sz="3600" dirty="0"/>
              <a:t> as students get older, they spend more time participating in community discussion forums rather than just watching videos, which directly correlates with much higher academic success on the platform.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5585FE-0059-4D06-2103-C9CF5ABD7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34844"/>
              </p:ext>
            </p:extLst>
          </p:nvPr>
        </p:nvGraphicFramePr>
        <p:xfrm>
          <a:off x="13944600" y="3962400"/>
          <a:ext cx="10180983" cy="5402895"/>
        </p:xfrm>
        <a:graphic>
          <a:graphicData uri="http://schemas.openxmlformats.org/drawingml/2006/table">
            <a:tbl>
              <a:tblPr firstRow="1" firstCol="1" bandRow="1"/>
              <a:tblGrid>
                <a:gridCol w="2944207">
                  <a:extLst>
                    <a:ext uri="{9D8B030D-6E8A-4147-A177-3AD203B41FA5}">
                      <a16:colId xmlns:a16="http://schemas.microsoft.com/office/drawing/2014/main" val="1284469232"/>
                    </a:ext>
                  </a:extLst>
                </a:gridCol>
                <a:gridCol w="1504817">
                  <a:extLst>
                    <a:ext uri="{9D8B030D-6E8A-4147-A177-3AD203B41FA5}">
                      <a16:colId xmlns:a16="http://schemas.microsoft.com/office/drawing/2014/main" val="4038232872"/>
                    </a:ext>
                  </a:extLst>
                </a:gridCol>
                <a:gridCol w="1766524">
                  <a:extLst>
                    <a:ext uri="{9D8B030D-6E8A-4147-A177-3AD203B41FA5}">
                      <a16:colId xmlns:a16="http://schemas.microsoft.com/office/drawing/2014/main" val="4005455260"/>
                    </a:ext>
                  </a:extLst>
                </a:gridCol>
                <a:gridCol w="1831951">
                  <a:extLst>
                    <a:ext uri="{9D8B030D-6E8A-4147-A177-3AD203B41FA5}">
                      <a16:colId xmlns:a16="http://schemas.microsoft.com/office/drawing/2014/main" val="1506949655"/>
                    </a:ext>
                  </a:extLst>
                </a:gridCol>
                <a:gridCol w="2133484">
                  <a:extLst>
                    <a:ext uri="{9D8B030D-6E8A-4147-A177-3AD203B41FA5}">
                      <a16:colId xmlns:a16="http://schemas.microsoft.com/office/drawing/2014/main" val="2119681050"/>
                    </a:ext>
                  </a:extLst>
                </a:gridCol>
              </a:tblGrid>
              <a:tr h="1366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 Age Group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Video Lessons (Weekly Minutes)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Interactive Quizzes (Weekly Minutes)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Discussion Forums (Weekly Minutes)</a:t>
                      </a:r>
                      <a:endParaRPr lang="en-US" sz="4000" dirty="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 Course Completion Rate (%)</a:t>
                      </a:r>
                      <a:endParaRPr lang="en-US" sz="4000" dirty="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544736"/>
                  </a:ext>
                </a:extLst>
              </a:tr>
              <a:tr h="480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Teens (13–17)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45%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864604"/>
                  </a:ext>
                </a:extLst>
              </a:tr>
              <a:tr h="728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 dirty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Young Adults (18–25)</a:t>
                      </a:r>
                      <a:endParaRPr lang="en-US" sz="4000" dirty="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68%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482155"/>
                  </a:ext>
                </a:extLst>
              </a:tr>
              <a:tr h="579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Adults (26–45)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82%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00738"/>
                  </a:ext>
                </a:extLst>
              </a:tr>
              <a:tr h="480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Seniors (46+)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4000" dirty="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  <a:endParaRPr lang="en-US" sz="40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800" dirty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78%</a:t>
                      </a:r>
                      <a:endParaRPr lang="en-US" sz="4000" dirty="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17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27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"/>
            <a:lum bright="70000" contrast="-70000"/>
          </a:blip>
          <a:stretch>
            <a:fillRect/>
          </a:stretch>
        </p:blipFill>
        <p:spPr>
          <a:xfrm>
            <a:off x="2603500" y="4876800"/>
            <a:ext cx="4267200" cy="4165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"/>
            <a:lum bright="70000" contrast="-70000"/>
          </a:blip>
          <a:stretch>
            <a:fillRect/>
          </a:stretch>
        </p:blipFill>
        <p:spPr>
          <a:xfrm>
            <a:off x="7569200" y="4876800"/>
            <a:ext cx="4267200" cy="4165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10000"/>
            <a:lum bright="70000" contrast="-70000"/>
          </a:blip>
          <a:stretch>
            <a:fillRect/>
          </a:stretch>
        </p:blipFill>
        <p:spPr>
          <a:xfrm>
            <a:off x="12547600" y="4876800"/>
            <a:ext cx="4267200" cy="4165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10000"/>
            <a:lum bright="70000" contrast="-70000"/>
          </a:blip>
          <a:stretch>
            <a:fillRect/>
          </a:stretch>
        </p:blipFill>
        <p:spPr>
          <a:xfrm>
            <a:off x="17513300" y="4876800"/>
            <a:ext cx="4267200" cy="4165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187700" y="10325100"/>
            <a:ext cx="444500" cy="533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374900" y="2590800"/>
            <a:ext cx="19646900" cy="1498600"/>
          </a:xfrm>
          <a:prstGeom prst="rect">
            <a:avLst/>
          </a:prstGeom>
        </p:spPr>
        <p:txBody>
          <a:bodyPr lIns="0" tIns="10668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6600" b="0" i="0" u="none" strike="noStrike" dirty="0">
                <a:solidFill>
                  <a:srgbClr val="4A88D2"/>
                </a:solidFill>
                <a:latin typeface="Pretendard Bold"/>
                <a:ea typeface="Pretendard Bold"/>
                <a:cs typeface="Pretendard Bold"/>
              </a:rPr>
              <a:t>Keys to Successful Interpretation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28900" y="5664200"/>
            <a:ext cx="4229100" cy="635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36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Read Carefully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94600" y="5664200"/>
            <a:ext cx="4229100" cy="635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36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Organize Thoughts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60300" y="5664200"/>
            <a:ext cx="4229100" cy="1282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Use Appropriate Language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538700" y="5664200"/>
            <a:ext cx="4229100" cy="635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36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Review for Clarity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90800" y="7264400"/>
            <a:ext cx="4292600" cy="1028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Take time to understand all chart elements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93000" y="7264400"/>
            <a:ext cx="4432300" cy="1028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Plan your structure before writing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22200" y="7264400"/>
            <a:ext cx="4318000" cy="1028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Apply learned vocabulary and grammar accurately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500600" y="7264400"/>
            <a:ext cx="4292600" cy="495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Ensure clarity and logic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51100" y="10033000"/>
            <a:ext cx="19469100" cy="495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32800"/>
              </a:lnSpc>
            </a:pPr>
            <a:r>
              <a:rPr lang="en-US" sz="28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Follow these steps every time you interpret a chart for better results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4EB750-F3DF-07B6-510D-291927FC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8513DA-5137-E151-6D6F-15D402F1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800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0D6329C-F28F-7969-246F-4860AE0A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sp>
        <p:nvSpPr>
          <p:cNvPr id="12" name="Text 0">
            <a:extLst>
              <a:ext uri="{FF2B5EF4-FFF2-40B4-BE49-F238E27FC236}">
                <a16:creationId xmlns:a16="http://schemas.microsoft.com/office/drawing/2014/main" id="{F516DBBF-6185-AD7A-FDA3-578279E194DD}"/>
              </a:ext>
            </a:extLst>
          </p:cNvPr>
          <p:cNvSpPr/>
          <p:nvPr/>
        </p:nvSpPr>
        <p:spPr>
          <a:xfrm>
            <a:off x="9346401" y="1600314"/>
            <a:ext cx="5942275" cy="13422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4A88D2"/>
                </a:solidFill>
                <a:effectLst/>
                <a:uLnTx/>
                <a:uFillTx/>
                <a:latin typeface="Franklin Gothic Demi Cond" panose="020B0706030402020204" pitchFamily="34" charset="0"/>
                <a:ea typeface="Funnel Display" pitchFamily="34" charset="-122"/>
                <a:cs typeface="Funnel Display" pitchFamily="34" charset="-120"/>
              </a:rPr>
              <a:t>Chart Types  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4A88D2"/>
              </a:solidFill>
              <a:effectLst/>
              <a:uLnTx/>
              <a:uFillTx/>
              <a:latin typeface="Franklin Gothic Demi Cond" panose="020B0706030402020204" pitchFamily="34" charset="0"/>
            </a:endParaRPr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7F250639-E061-43C9-FB26-BA4C0E0DA294}"/>
              </a:ext>
            </a:extLst>
          </p:cNvPr>
          <p:cNvSpPr/>
          <p:nvPr/>
        </p:nvSpPr>
        <p:spPr>
          <a:xfrm>
            <a:off x="2539602" y="4199590"/>
            <a:ext cx="19850100" cy="7302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B3541"/>
                </a:solidFill>
                <a:effectLst/>
                <a:uLnTx/>
                <a:uFillTx/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All linkers and expressions can be adapted to these visual formats: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 2">
            <a:extLst>
              <a:ext uri="{FF2B5EF4-FFF2-40B4-BE49-F238E27FC236}">
                <a16:creationId xmlns:a16="http://schemas.microsoft.com/office/drawing/2014/main" id="{306010D6-6869-5912-1ABB-130F96A79D84}"/>
              </a:ext>
            </a:extLst>
          </p:cNvPr>
          <p:cNvSpPr/>
          <p:nvPr/>
        </p:nvSpPr>
        <p:spPr>
          <a:xfrm>
            <a:off x="2688535" y="10379017"/>
            <a:ext cx="4491472" cy="903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FA0DB"/>
                </a:solidFill>
                <a:effectLst/>
                <a:uLnTx/>
                <a:uFillTx/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Bar Graphs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6FA0DB"/>
              </a:solidFill>
              <a:effectLst/>
              <a:uLnTx/>
              <a:uFillTx/>
            </a:endParaRPr>
          </a:p>
        </p:txBody>
      </p:sp>
      <p:pic>
        <p:nvPicPr>
          <p:cNvPr id="17" name="Image 1" descr="preencoded.png">
            <a:extLst>
              <a:ext uri="{FF2B5EF4-FFF2-40B4-BE49-F238E27FC236}">
                <a16:creationId xmlns:a16="http://schemas.microsoft.com/office/drawing/2014/main" id="{AE47B87A-ADF7-E460-ADD7-0C800F67E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180" y="6838122"/>
            <a:ext cx="2788157" cy="2772942"/>
          </a:xfrm>
          <a:prstGeom prst="rect">
            <a:avLst/>
          </a:prstGeom>
        </p:spPr>
      </p:pic>
      <p:sp>
        <p:nvSpPr>
          <p:cNvPr id="18" name="Text 4">
            <a:extLst>
              <a:ext uri="{FF2B5EF4-FFF2-40B4-BE49-F238E27FC236}">
                <a16:creationId xmlns:a16="http://schemas.microsoft.com/office/drawing/2014/main" id="{B39AAA36-3294-2FC1-FF29-F407DF20B8D6}"/>
              </a:ext>
            </a:extLst>
          </p:cNvPr>
          <p:cNvSpPr/>
          <p:nvPr/>
        </p:nvSpPr>
        <p:spPr>
          <a:xfrm>
            <a:off x="7973180" y="10379017"/>
            <a:ext cx="4491472" cy="903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FA0DB"/>
                </a:solidFill>
                <a:effectLst/>
                <a:uLnTx/>
                <a:uFillTx/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Line Graphs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6FA0DB"/>
              </a:solidFill>
              <a:effectLst/>
              <a:uLnTx/>
              <a:uFillTx/>
            </a:endParaRPr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4EA3FA5B-7B94-0567-7E5B-B94002764734}"/>
              </a:ext>
            </a:extLst>
          </p:cNvPr>
          <p:cNvSpPr/>
          <p:nvPr/>
        </p:nvSpPr>
        <p:spPr>
          <a:xfrm>
            <a:off x="13257821" y="10379017"/>
            <a:ext cx="4491472" cy="903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FA0DB"/>
                </a:solidFill>
                <a:effectLst/>
                <a:uLnTx/>
                <a:uFillTx/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Pie Charts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6FA0DB"/>
              </a:solidFill>
              <a:effectLst/>
              <a:uLnTx/>
              <a:uFillTx/>
            </a:endParaRPr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3AFB1572-5089-60E8-3E7E-C02602941C06}"/>
              </a:ext>
            </a:extLst>
          </p:cNvPr>
          <p:cNvSpPr/>
          <p:nvPr/>
        </p:nvSpPr>
        <p:spPr>
          <a:xfrm>
            <a:off x="19595503" y="10300834"/>
            <a:ext cx="1498137" cy="903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defTabSz="91440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FA0DB"/>
                </a:solidFill>
                <a:effectLst/>
                <a:uLnTx/>
                <a:uFillTx/>
                <a:latin typeface="Funnel Display" pitchFamily="34" charset="0"/>
                <a:ea typeface="Funnel Display" pitchFamily="34" charset="-122"/>
                <a:cs typeface="Funnel Display" pitchFamily="34" charset="-120"/>
              </a:rPr>
              <a:t>Table 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6FA0DB"/>
              </a:solidFill>
              <a:effectLst/>
              <a:uLnTx/>
              <a:uFillTx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2C8803A-FDE8-AC9D-2F6F-04334A0AE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28792"/>
              </p:ext>
            </p:extLst>
          </p:nvPr>
        </p:nvGraphicFramePr>
        <p:xfrm>
          <a:off x="17658522" y="7089275"/>
          <a:ext cx="5372100" cy="2417838"/>
        </p:xfrm>
        <a:graphic>
          <a:graphicData uri="http://schemas.openxmlformats.org/drawingml/2006/table">
            <a:tbl>
              <a:tblPr firstRow="1" firstCol="1" bandRow="1"/>
              <a:tblGrid>
                <a:gridCol w="1074420">
                  <a:extLst>
                    <a:ext uri="{9D8B030D-6E8A-4147-A177-3AD203B41FA5}">
                      <a16:colId xmlns:a16="http://schemas.microsoft.com/office/drawing/2014/main" val="1284469232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4038232872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4005455260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1506949655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2119681050"/>
                    </a:ext>
                  </a:extLst>
                </a:gridCol>
              </a:tblGrid>
              <a:tr h="727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Student Age Group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Video Lessons (Weekly Minutes)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Interactive Quizzes (Weekly Minutes)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Discussion Forums (Weekly Minutes)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 Course Completion Rate (%)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544736"/>
                  </a:ext>
                </a:extLst>
              </a:tr>
              <a:tr h="357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Teens (13–17)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45%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864604"/>
                  </a:ext>
                </a:extLst>
              </a:tr>
              <a:tr h="5427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Young Adults (18–25)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68%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482155"/>
                  </a:ext>
                </a:extLst>
              </a:tr>
              <a:tr h="4317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Adults (26–45)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82%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00738"/>
                  </a:ext>
                </a:extLst>
              </a:tr>
              <a:tr h="3578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b="1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Seniors (46+)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10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78%</a:t>
                      </a:r>
                      <a:endParaRPr lang="en-US" sz="1100" dirty="0">
                        <a:solidFill>
                          <a:srgbClr val="0F476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5B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4171676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2ECFFA4A-A0CC-FED3-179F-63F5701C9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6858000"/>
            <a:ext cx="4453758" cy="26816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A32D96D-1E1F-C9A4-6EA3-42519E740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5851" y="6693562"/>
            <a:ext cx="2788156" cy="279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7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1536700" y="5499100"/>
            <a:ext cx="6375400" cy="528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9004300" y="5334000"/>
            <a:ext cx="6375400" cy="52832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400300" y="2616200"/>
            <a:ext cx="19583400" cy="1498600"/>
          </a:xfrm>
          <a:prstGeom prst="rect">
            <a:avLst/>
          </a:prstGeom>
        </p:spPr>
        <p:txBody>
          <a:bodyPr lIns="0" tIns="10668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4800" b="0" i="0" u="none" strike="noStrike" dirty="0">
                <a:solidFill>
                  <a:srgbClr val="000000"/>
                </a:solidFill>
                <a:latin typeface="Pretendard Bold"/>
                <a:ea typeface="Pretendard Bold"/>
                <a:cs typeface="Pretendard Bold"/>
              </a:rPr>
              <a:t>Three Main Chart Types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68783" y="5854700"/>
            <a:ext cx="6400800" cy="787400"/>
          </a:xfrm>
          <a:prstGeom prst="rect">
            <a:avLst/>
          </a:prstGeom>
        </p:spPr>
        <p:txBody>
          <a:bodyPr lIns="0" tIns="5588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4400" b="1" i="0" u="none" strike="noStrike" dirty="0">
                <a:solidFill>
                  <a:srgbClr val="4A88D2"/>
                </a:solidFill>
                <a:latin typeface="Pretendard Regular"/>
                <a:ea typeface="Pretendard Regular"/>
                <a:cs typeface="Pretendard Regular"/>
              </a:rPr>
              <a:t>Pie Charts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34117" y="5696226"/>
            <a:ext cx="6400800" cy="787400"/>
          </a:xfrm>
          <a:prstGeom prst="rect">
            <a:avLst/>
          </a:prstGeom>
        </p:spPr>
        <p:txBody>
          <a:bodyPr lIns="0" tIns="5588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4400" b="1" dirty="0">
                <a:solidFill>
                  <a:srgbClr val="4A88D2"/>
                </a:solidFill>
                <a:latin typeface="Pretendard Regular"/>
                <a:ea typeface="Pretendard Regular"/>
              </a:rPr>
              <a:t>Bar</a:t>
            </a:r>
            <a:r>
              <a:rPr lang="en-US" sz="44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4400" b="1" dirty="0">
                <a:solidFill>
                  <a:srgbClr val="4A88D2"/>
                </a:solidFill>
                <a:latin typeface="Pretendard Regular"/>
                <a:ea typeface="Pretendard Regular"/>
              </a:rPr>
              <a:t>Graphs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0200" y="6946900"/>
            <a:ext cx="6337300" cy="327342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24499"/>
              </a:lnSpc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Show proportions and percentages of a whole. </a:t>
            </a:r>
          </a:p>
          <a:p>
            <a:pPr lvl="0" algn="ctr">
              <a:lnSpc>
                <a:spcPct val="124499"/>
              </a:lnSpc>
            </a:pPr>
            <a:endParaRPr lang="en-US" sz="3600" b="0" i="0" u="none" strike="noStrike" dirty="0">
              <a:solidFill>
                <a:srgbClr val="000000"/>
              </a:solidFill>
              <a:latin typeface="Pretendard Regular"/>
              <a:ea typeface="Pretendard Regular"/>
              <a:cs typeface="Pretendard Regular"/>
            </a:endParaRPr>
          </a:p>
          <a:p>
            <a:pPr lvl="0" algn="ctr">
              <a:lnSpc>
                <a:spcPct val="124499"/>
              </a:lnSpc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D</a:t>
            </a: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isplay how different parts make up the total.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29700" y="6781800"/>
            <a:ext cx="6337300" cy="327977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ct val="124499"/>
              </a:lnSpc>
            </a:pPr>
            <a:r>
              <a:rPr lang="en-US" sz="3600" dirty="0">
                <a:solidFill>
                  <a:srgbClr val="000000"/>
                </a:solidFill>
                <a:latin typeface="Pretendard Regular"/>
                <a:ea typeface="Pretendard Regular"/>
              </a:rPr>
              <a:t>Show comparisons and trends across categories or time. </a:t>
            </a:r>
          </a:p>
          <a:p>
            <a:pPr algn="ctr">
              <a:lnSpc>
                <a:spcPct val="124499"/>
              </a:lnSpc>
            </a:pPr>
            <a:endParaRPr lang="en-US" sz="3600" dirty="0">
              <a:solidFill>
                <a:srgbClr val="000000"/>
              </a:solidFill>
              <a:latin typeface="Pretendard Regular"/>
              <a:ea typeface="Pretendard Regular"/>
            </a:endParaRPr>
          </a:p>
          <a:p>
            <a:pPr algn="ctr">
              <a:lnSpc>
                <a:spcPct val="124499"/>
              </a:lnSpc>
            </a:pPr>
            <a:r>
              <a:rPr lang="en-US" sz="3600" dirty="0">
                <a:solidFill>
                  <a:srgbClr val="000000"/>
                </a:solidFill>
                <a:latin typeface="Pretendard Regular"/>
                <a:ea typeface="Pretendard Regular"/>
              </a:rPr>
              <a:t> Highlight differences between items.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DEC0C-7A53-098A-736B-7F4AD70A32E9}"/>
              </a:ext>
            </a:extLst>
          </p:cNvPr>
          <p:cNvSpPr txBox="1"/>
          <p:nvPr/>
        </p:nvSpPr>
        <p:spPr>
          <a:xfrm>
            <a:off x="15864508" y="6858000"/>
            <a:ext cx="6828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Pretendard Regular"/>
                <a:ea typeface="Pretendard Regular"/>
              </a:rPr>
              <a:t>Show precise raw numbers 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Pretendard Regular"/>
                <a:ea typeface="Pretendard Regular"/>
              </a:rPr>
              <a:t>and detailed structured data.</a:t>
            </a:r>
          </a:p>
          <a:p>
            <a:pPr algn="ctr"/>
            <a:endParaRPr lang="en-US" sz="3600" dirty="0">
              <a:solidFill>
                <a:srgbClr val="000000"/>
              </a:solidFill>
              <a:latin typeface="Pretendard Regular"/>
              <a:ea typeface="Pretendard Regular"/>
            </a:endParaRP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Pretendard Regular"/>
                <a:ea typeface="Pretendard Regular"/>
              </a:rPr>
              <a:t>Display how different facts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Pretendard Regular"/>
                <a:ea typeface="Pretendard Regular"/>
              </a:rPr>
              <a:t> are  sorted across rows and columns.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325700B2-DD9D-D0E3-B764-465FFA8D2E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16090900" y="5334000"/>
            <a:ext cx="6375400" cy="5283200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13ABF91B-E287-752E-8685-BBFB782C6582}"/>
              </a:ext>
            </a:extLst>
          </p:cNvPr>
          <p:cNvSpPr txBox="1"/>
          <p:nvPr/>
        </p:nvSpPr>
        <p:spPr>
          <a:xfrm>
            <a:off x="16120717" y="5696226"/>
            <a:ext cx="6400800" cy="787400"/>
          </a:xfrm>
          <a:prstGeom prst="rect">
            <a:avLst/>
          </a:prstGeom>
        </p:spPr>
        <p:txBody>
          <a:bodyPr lIns="0" tIns="5588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4400" b="1" dirty="0">
                <a:solidFill>
                  <a:srgbClr val="4A88D2"/>
                </a:solidFill>
                <a:latin typeface="Pretendard Regular"/>
                <a:ea typeface="Pretendard Regular"/>
              </a:rPr>
              <a:t>Tables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0B2BFA-5723-6E70-DC97-E55AA02F4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1662"/>
              </p:ext>
            </p:extLst>
          </p:nvPr>
        </p:nvGraphicFramePr>
        <p:xfrm>
          <a:off x="2133600" y="1808546"/>
          <a:ext cx="19889297" cy="9997783"/>
        </p:xfrm>
        <a:graphic>
          <a:graphicData uri="http://schemas.openxmlformats.org/drawingml/2006/table">
            <a:tbl>
              <a:tblPr/>
              <a:tblGrid>
                <a:gridCol w="6249498">
                  <a:extLst>
                    <a:ext uri="{9D8B030D-6E8A-4147-A177-3AD203B41FA5}">
                      <a16:colId xmlns:a16="http://schemas.microsoft.com/office/drawing/2014/main" val="4240327667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731191081"/>
                    </a:ext>
                  </a:extLst>
                </a:gridCol>
                <a:gridCol w="6857999">
                  <a:extLst>
                    <a:ext uri="{9D8B030D-6E8A-4147-A177-3AD203B41FA5}">
                      <a16:colId xmlns:a16="http://schemas.microsoft.com/office/drawing/2014/main" val="3061509144"/>
                    </a:ext>
                  </a:extLst>
                </a:gridCol>
              </a:tblGrid>
              <a:tr h="1172282">
                <a:tc>
                  <a:txBody>
                    <a:bodyPr/>
                    <a:lstStyle/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🟦 Upward Movement (↗)</a:t>
                      </a:r>
                      <a:endParaRPr lang="en-US" sz="36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46659" marR="46659" marT="31106" marB="31106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🟥 Downward Movement (↘)</a:t>
                      </a:r>
                      <a:endParaRPr lang="en-US" sz="36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46659" marR="46659" marT="31106" marB="31106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⬜ No Change / Variation (→)</a:t>
                      </a:r>
                      <a:endParaRPr lang="en-US" sz="3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46659" marR="46659" marT="31106" marB="31106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09373"/>
                  </a:ext>
                </a:extLst>
              </a:tr>
              <a:tr h="3510361">
                <a:tc>
                  <a:txBody>
                    <a:bodyPr/>
                    <a:lstStyle/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Verbs:</a:t>
                      </a:r>
                      <a:endParaRPr lang="en-US" sz="3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Rise / Climb</a:t>
                      </a: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Increase / Grow</a:t>
                      </a: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Go up / Leap</a:t>
                      </a: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Boom / Surge</a:t>
                      </a: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Soar / Rocket /peak </a:t>
                      </a:r>
                      <a:r>
                        <a:rPr lang="en-US" sz="3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ogle Sans Text"/>
                        </a:rPr>
                        <a:t>at</a:t>
                      </a:r>
                    </a:p>
                  </a:txBody>
                  <a:tcPr marL="46659" marR="46659" marT="31106" marB="31106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Verbs:</a:t>
                      </a:r>
                      <a:endParaRPr lang="en-US" sz="3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Fall / Drop</a:t>
                      </a: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Decrease / Decline</a:t>
                      </a: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Reduce / Dip</a:t>
                      </a: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Plummet / Plunge</a:t>
                      </a: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Slump</a:t>
                      </a:r>
                    </a:p>
                  </a:txBody>
                  <a:tcPr marL="46659" marR="46659" marT="31106" marB="31106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Verbs:</a:t>
                      </a:r>
                      <a:endParaRPr lang="en-US" sz="3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Remain stable</a:t>
                      </a: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Stay steady / constant</a:t>
                      </a: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Maintain the same level</a:t>
                      </a: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Stand at</a:t>
                      </a:r>
                    </a:p>
                    <a:p>
                      <a:pPr rtl="0">
                        <a:lnSpc>
                          <a:spcPts val="4320"/>
                        </a:lnSpc>
                        <a:buNone/>
                      </a:pPr>
                      <a:endParaRPr lang="en-US" sz="3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46659" marR="46659" marT="31106" marB="31106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183194"/>
                  </a:ext>
                </a:extLst>
              </a:tr>
              <a:tr h="5315140">
                <a:tc>
                  <a:txBody>
                    <a:bodyPr/>
                    <a:lstStyle/>
                    <a:p>
                      <a:pPr algn="l" rtl="0">
                        <a:lnSpc>
                          <a:spcPts val="3000"/>
                        </a:lnSpc>
                        <a:buNone/>
                      </a:pPr>
                      <a:r>
                        <a:rPr lang="en-US" sz="36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Nouns:</a:t>
                      </a:r>
                      <a:endParaRPr lang="en-US" sz="3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b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</a:b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A rise / An increase</a:t>
                      </a: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b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</a:b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A growth / A surge</a:t>
                      </a: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endParaRPr lang="en-US" sz="3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Reach a peak </a:t>
                      </a:r>
                      <a:r>
                        <a:rPr lang="en-US" sz="3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oogle Sans Text"/>
                        </a:rPr>
                        <a:t>of</a:t>
                      </a: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endParaRPr lang="en-US" sz="3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A boom</a:t>
                      </a:r>
                    </a:p>
                  </a:txBody>
                  <a:tcPr marL="46659" marR="46659" marT="31106" marB="31106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3000"/>
                        </a:lnSpc>
                        <a:buNone/>
                      </a:pPr>
                      <a:r>
                        <a:rPr lang="en-US" sz="3600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Nouns:</a:t>
                      </a:r>
                      <a:endParaRPr lang="en-US" sz="3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endParaRPr lang="en-US" sz="3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A fall / A drop</a:t>
                      </a: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endParaRPr lang="en-US" sz="36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A decrease / A decline</a:t>
                      </a: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b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</a:b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A reduction / A slump</a:t>
                      </a: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b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</a:br>
                      <a: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• A plunge</a:t>
                      </a:r>
                    </a:p>
                  </a:txBody>
                  <a:tcPr marL="46659" marR="46659" marT="31106" marB="31106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3000"/>
                        </a:lnSpc>
                        <a:buNone/>
                      </a:pPr>
                      <a:r>
                        <a:rPr lang="en-US" sz="3600" b="1" dirty="0">
                          <a:solidFill>
                            <a:srgbClr val="4A88D2"/>
                          </a:solidFill>
                          <a:effectLst/>
                          <a:latin typeface="Google Sans Text"/>
                        </a:rPr>
                        <a:t>Sentence Examples:</a:t>
                      </a:r>
                      <a:endParaRPr lang="en-US" sz="3600" dirty="0">
                        <a:solidFill>
                          <a:srgbClr val="4A88D2"/>
                        </a:solidFill>
                        <a:effectLst/>
                        <a:latin typeface="Google Sans Text"/>
                      </a:endParaRP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br>
                        <a:rPr lang="en-US" sz="3600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</a:br>
                      <a:r>
                        <a:rPr lang="en-US" sz="400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  </a:t>
                      </a:r>
                      <a:r>
                        <a:rPr lang="en-US" sz="4000" i="1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number of engineers leaving the country peaked at 3,900 in 2026.</a:t>
                      </a: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endParaRPr lang="en-US" sz="4000" dirty="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>
                        <a:lnSpc>
                          <a:spcPts val="3000"/>
                        </a:lnSpc>
                        <a:buNone/>
                      </a:pPr>
                      <a:r>
                        <a:rPr lang="en-US" sz="4000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  </a:t>
                      </a:r>
                      <a:r>
                        <a:rPr lang="en-US" sz="4000" i="1" dirty="0">
                          <a:solidFill>
                            <a:srgbClr val="1F1F1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Fuel prices fluctuated wildly before staying constant.</a:t>
                      </a:r>
                      <a:endParaRPr lang="en-US" sz="4000" dirty="0">
                        <a:solidFill>
                          <a:srgbClr val="1F1F1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59" marR="46659" marT="31106" marB="31106" anchor="ctr">
                    <a:lnL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495200"/>
                  </a:ext>
                </a:extLst>
              </a:tr>
            </a:tbl>
          </a:graphicData>
        </a:graphic>
      </p:graphicFrame>
      <p:sp>
        <p:nvSpPr>
          <p:cNvPr id="8" name="TextBox 12">
            <a:extLst>
              <a:ext uri="{FF2B5EF4-FFF2-40B4-BE49-F238E27FC236}">
                <a16:creationId xmlns:a16="http://schemas.microsoft.com/office/drawing/2014/main" id="{B567FFF5-301F-2310-52EB-C0679202B4FB}"/>
              </a:ext>
            </a:extLst>
          </p:cNvPr>
          <p:cNvSpPr txBox="1"/>
          <p:nvPr/>
        </p:nvSpPr>
        <p:spPr>
          <a:xfrm>
            <a:off x="6972300" y="313259"/>
            <a:ext cx="10439400" cy="1498600"/>
          </a:xfrm>
          <a:prstGeom prst="rect">
            <a:avLst/>
          </a:prstGeom>
        </p:spPr>
        <p:txBody>
          <a:bodyPr lIns="0" tIns="10668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6600" b="0" i="0" u="none" strike="noStrike" dirty="0">
                <a:solidFill>
                  <a:schemeClr val="tx2">
                    <a:lumMod val="60000"/>
                    <a:lumOff val="40000"/>
                  </a:schemeClr>
                </a:solidFill>
                <a:latin typeface="Pretendard Bold"/>
                <a:ea typeface="Pretendard Bold"/>
                <a:cs typeface="Pretendard Bold"/>
              </a:rPr>
              <a:t>Chart Vocabulary</a:t>
            </a:r>
          </a:p>
        </p:txBody>
      </p:sp>
      <p:sp>
        <p:nvSpPr>
          <p:cNvPr id="9" name="Text 16">
            <a:extLst>
              <a:ext uri="{FF2B5EF4-FFF2-40B4-BE49-F238E27FC236}">
                <a16:creationId xmlns:a16="http://schemas.microsoft.com/office/drawing/2014/main" id="{6638E44F-4125-DB7F-5541-F9A5DEE9D52E}"/>
              </a:ext>
            </a:extLst>
          </p:cNvPr>
          <p:cNvSpPr/>
          <p:nvPr/>
        </p:nvSpPr>
        <p:spPr>
          <a:xfrm>
            <a:off x="2136913" y="11930645"/>
            <a:ext cx="19090854" cy="9516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3200" b="1" dirty="0">
                <a:solidFill>
                  <a:srgbClr val="4A88D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Preposition tip:</a:t>
            </a:r>
            <a:r>
              <a:rPr lang="en-US" sz="3200" dirty="0">
                <a:solidFill>
                  <a:srgbClr val="4A88D2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</a:t>
            </a:r>
            <a:r>
              <a:rPr lang="en-US" sz="3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</a:t>
            </a:r>
            <a:r>
              <a:rPr lang="en-US" sz="3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for the final value (rose </a:t>
            </a:r>
            <a:r>
              <a:rPr lang="en-US" sz="3200" i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</a:t>
            </a:r>
            <a:r>
              <a:rPr lang="en-US" sz="3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50%) and </a:t>
            </a:r>
            <a:r>
              <a:rPr lang="en-US" sz="3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</a:t>
            </a:r>
            <a:r>
              <a:rPr lang="en-US" sz="3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for the amount of change (rose </a:t>
            </a:r>
            <a:r>
              <a:rPr lang="en-US" sz="3200" i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</a:t>
            </a:r>
            <a:r>
              <a:rPr lang="en-US" sz="3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10%).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595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D02970-6F01-B689-3493-8F079AEBF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60163049-77F0-E00B-5D64-2F429FB258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14515" y="3795092"/>
            <a:ext cx="4279900" cy="11938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8290507-EDE1-8DC3-95F0-8F3CAD698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800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1C6D41E-575F-FE9C-0B3B-1EB54D0F4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85C4CCF-0F3F-1B5F-BD19-BEA81EB808F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13335002" y="5209209"/>
            <a:ext cx="4267200" cy="47879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B6D479B-B803-92BD-5F1C-5C8FCB1AFD0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6781800" y="5219700"/>
            <a:ext cx="4267200" cy="47879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0B9ADCA-853C-C025-7AEC-BE242665CF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9100" y="3759200"/>
            <a:ext cx="4279900" cy="1193800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28D237C2-5151-14DA-0F8C-D46157F48D5B}"/>
              </a:ext>
            </a:extLst>
          </p:cNvPr>
          <p:cNvSpPr txBox="1"/>
          <p:nvPr/>
        </p:nvSpPr>
        <p:spPr>
          <a:xfrm>
            <a:off x="13335002" y="4002709"/>
            <a:ext cx="4254500" cy="685800"/>
          </a:xfrm>
          <a:prstGeom prst="rect">
            <a:avLst/>
          </a:prstGeom>
        </p:spPr>
        <p:txBody>
          <a:bodyPr lIns="0" tIns="49107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3600" b="1" dirty="0">
                <a:solidFill>
                  <a:schemeClr val="bg1"/>
                </a:solidFill>
                <a:latin typeface="Pretendard Regular"/>
                <a:ea typeface="Pretendard Regular"/>
              </a:rPr>
              <a:t>Quantities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84CE81CF-EA5F-E04C-9169-B65D97A88906}"/>
              </a:ext>
            </a:extLst>
          </p:cNvPr>
          <p:cNvSpPr txBox="1"/>
          <p:nvPr/>
        </p:nvSpPr>
        <p:spPr>
          <a:xfrm>
            <a:off x="6553744" y="3985760"/>
            <a:ext cx="4254500" cy="685800"/>
          </a:xfrm>
          <a:prstGeom prst="rect">
            <a:avLst/>
          </a:prstGeom>
        </p:spPr>
        <p:txBody>
          <a:bodyPr lIns="0" tIns="49107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3600" b="1" i="0" u="none" strike="noStrike" dirty="0">
                <a:solidFill>
                  <a:schemeClr val="bg1"/>
                </a:solidFill>
                <a:latin typeface="Pretendard Regular"/>
                <a:ea typeface="Pretendard Regular"/>
                <a:cs typeface="Pretendard Regular"/>
              </a:rPr>
              <a:t>Proportions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CEF47C8-CA24-F11D-CBD3-509E74810F17}"/>
              </a:ext>
            </a:extLst>
          </p:cNvPr>
          <p:cNvSpPr txBox="1"/>
          <p:nvPr/>
        </p:nvSpPr>
        <p:spPr>
          <a:xfrm>
            <a:off x="13411202" y="5958509"/>
            <a:ext cx="4114800" cy="1397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32800"/>
              </a:lnSpc>
            </a:pPr>
            <a:r>
              <a:rPr lang="en-US" sz="3600" b="0" i="0" u="none" strike="noStrike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substantial, negligible, considerable, marginal, dominant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58E04A7C-CE45-3CF2-9561-A10D559A812A}"/>
              </a:ext>
            </a:extLst>
          </p:cNvPr>
          <p:cNvSpPr txBox="1"/>
          <p:nvPr/>
        </p:nvSpPr>
        <p:spPr>
          <a:xfrm>
            <a:off x="6769100" y="5546163"/>
            <a:ext cx="4152900" cy="1397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32800"/>
              </a:lnSpc>
            </a:pPr>
            <a:r>
              <a:rPr lang="en-US" sz="3600" b="0" i="0" u="none" strike="noStrike" dirty="0">
                <a:solidFill>
                  <a:srgbClr val="000000"/>
                </a:solidFill>
                <a:latin typeface="Pretendard Regular"/>
                <a:ea typeface="Pretendard Regular"/>
                <a:cs typeface="Pretendard Regular"/>
              </a:rPr>
              <a:t>majority, minority, significant portion, nearly half, approximately</a:t>
            </a:r>
          </a:p>
        </p:txBody>
      </p:sp>
    </p:spTree>
    <p:extLst>
      <p:ext uri="{BB962C8B-B14F-4D97-AF65-F5344CB8AC3E}">
        <p14:creationId xmlns:p14="http://schemas.microsoft.com/office/powerpoint/2010/main" val="182966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4F6669E-C542-1A2A-F370-6A32C7C73411}"/>
              </a:ext>
            </a:extLst>
          </p:cNvPr>
          <p:cNvGrpSpPr/>
          <p:nvPr/>
        </p:nvGrpSpPr>
        <p:grpSpPr>
          <a:xfrm>
            <a:off x="1600200" y="2743200"/>
            <a:ext cx="19544481" cy="8077200"/>
            <a:chOff x="496119" y="1416397"/>
            <a:chExt cx="8608963" cy="2633737"/>
          </a:xfrm>
        </p:grpSpPr>
        <p:sp>
          <p:nvSpPr>
            <p:cNvPr id="2" name="Text 2">
              <a:extLst>
                <a:ext uri="{FF2B5EF4-FFF2-40B4-BE49-F238E27FC236}">
                  <a16:creationId xmlns:a16="http://schemas.microsoft.com/office/drawing/2014/main" id="{E0D67A75-7994-459C-66DE-66400A6F421C}"/>
                </a:ext>
              </a:extLst>
            </p:cNvPr>
            <p:cNvSpPr/>
            <p:nvPr/>
          </p:nvSpPr>
          <p:spPr>
            <a:xfrm>
              <a:off x="496119" y="1416397"/>
              <a:ext cx="6038404" cy="44298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 dirty="0">
                  <a:solidFill>
                    <a:srgbClr val="4A88D2"/>
                  </a:solidFill>
                  <a:latin typeface="Inter Bold" pitchFamily="34" charset="0"/>
                  <a:cs typeface="Inter Bold" pitchFamily="34" charset="-120"/>
                </a:rPr>
                <a:t>Describing the Speed of Change</a:t>
              </a:r>
            </a:p>
          </p:txBody>
        </p:sp>
        <p:sp>
          <p:nvSpPr>
            <p:cNvPr id="3" name="Shape 3">
              <a:extLst>
                <a:ext uri="{FF2B5EF4-FFF2-40B4-BE49-F238E27FC236}">
                  <a16:creationId xmlns:a16="http://schemas.microsoft.com/office/drawing/2014/main" id="{BD824408-CF8A-5FFC-E085-8BF26C3892EF}"/>
                </a:ext>
              </a:extLst>
            </p:cNvPr>
            <p:cNvSpPr/>
            <p:nvPr/>
          </p:nvSpPr>
          <p:spPr>
            <a:xfrm>
              <a:off x="496119" y="2071985"/>
              <a:ext cx="2622724" cy="1591866"/>
            </a:xfrm>
            <a:prstGeom prst="roundRect">
              <a:avLst>
                <a:gd name="adj" fmla="val 374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4763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4">
              <a:extLst>
                <a:ext uri="{FF2B5EF4-FFF2-40B4-BE49-F238E27FC236}">
                  <a16:creationId xmlns:a16="http://schemas.microsoft.com/office/drawing/2014/main" id="{95233527-5285-42D5-14C3-7FF241957978}"/>
                </a:ext>
              </a:extLst>
            </p:cNvPr>
            <p:cNvSpPr/>
            <p:nvPr/>
          </p:nvSpPr>
          <p:spPr>
            <a:xfrm>
              <a:off x="642640" y="2218506"/>
              <a:ext cx="1772022" cy="22145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Quick Change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 5">
              <a:extLst>
                <a:ext uri="{FF2B5EF4-FFF2-40B4-BE49-F238E27FC236}">
                  <a16:creationId xmlns:a16="http://schemas.microsoft.com/office/drawing/2014/main" id="{058F70C3-D87B-C68E-1F76-A51C94985CCF}"/>
                </a:ext>
              </a:extLst>
            </p:cNvPr>
            <p:cNvSpPr/>
            <p:nvPr/>
          </p:nvSpPr>
          <p:spPr>
            <a:xfrm>
              <a:off x="642640" y="2525018"/>
              <a:ext cx="2329681" cy="992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Adjectives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: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 rapid, quick, sharp, swift, steep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Adverbs: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rapidly, quickly, sharply, swiftly, steeply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Shape 6">
              <a:extLst>
                <a:ext uri="{FF2B5EF4-FFF2-40B4-BE49-F238E27FC236}">
                  <a16:creationId xmlns:a16="http://schemas.microsoft.com/office/drawing/2014/main" id="{A60813A2-D8B0-AAC9-B960-28F4B70FB5E5}"/>
                </a:ext>
              </a:extLst>
            </p:cNvPr>
            <p:cNvSpPr/>
            <p:nvPr/>
          </p:nvSpPr>
          <p:spPr>
            <a:xfrm>
              <a:off x="3260601" y="2071985"/>
              <a:ext cx="2622724" cy="1591866"/>
            </a:xfrm>
            <a:prstGeom prst="roundRect">
              <a:avLst>
                <a:gd name="adj" fmla="val 374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4763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 7">
              <a:extLst>
                <a:ext uri="{FF2B5EF4-FFF2-40B4-BE49-F238E27FC236}">
                  <a16:creationId xmlns:a16="http://schemas.microsoft.com/office/drawing/2014/main" id="{57A28FB5-60E9-E4CE-8268-F6D97E0C3176}"/>
                </a:ext>
              </a:extLst>
            </p:cNvPr>
            <p:cNvSpPr/>
            <p:nvPr/>
          </p:nvSpPr>
          <p:spPr>
            <a:xfrm>
              <a:off x="3407122" y="2218506"/>
              <a:ext cx="1772022" cy="22145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dirty="0">
                  <a:solidFill>
                    <a:srgbClr val="272525"/>
                  </a:solidFill>
                  <a:latin typeface="Inter Bold" pitchFamily="34" charset="0"/>
                </a:rPr>
                <a:t>Slow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 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Change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8">
              <a:extLst>
                <a:ext uri="{FF2B5EF4-FFF2-40B4-BE49-F238E27FC236}">
                  <a16:creationId xmlns:a16="http://schemas.microsoft.com/office/drawing/2014/main" id="{EEAD37DF-3027-0C97-8A56-94DF51108516}"/>
                </a:ext>
              </a:extLst>
            </p:cNvPr>
            <p:cNvSpPr/>
            <p:nvPr/>
          </p:nvSpPr>
          <p:spPr>
            <a:xfrm>
              <a:off x="3407122" y="2525018"/>
              <a:ext cx="2329681" cy="76549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Adjectives: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steady, gradual, slow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Adverbs: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steadily, gradually, slowly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Shape 9">
              <a:extLst>
                <a:ext uri="{FF2B5EF4-FFF2-40B4-BE49-F238E27FC236}">
                  <a16:creationId xmlns:a16="http://schemas.microsoft.com/office/drawing/2014/main" id="{A02D5FDA-1E32-C59F-CF59-79F9C86E3777}"/>
                </a:ext>
              </a:extLst>
            </p:cNvPr>
            <p:cNvSpPr/>
            <p:nvPr/>
          </p:nvSpPr>
          <p:spPr>
            <a:xfrm>
              <a:off x="6025083" y="2071985"/>
              <a:ext cx="2622724" cy="1591866"/>
            </a:xfrm>
            <a:prstGeom prst="roundRect">
              <a:avLst>
                <a:gd name="adj" fmla="val 374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4763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 10">
              <a:extLst>
                <a:ext uri="{FF2B5EF4-FFF2-40B4-BE49-F238E27FC236}">
                  <a16:creationId xmlns:a16="http://schemas.microsoft.com/office/drawing/2014/main" id="{E7AC94A9-C2DF-32AB-A593-217DD1C29C8F}"/>
                </a:ext>
              </a:extLst>
            </p:cNvPr>
            <p:cNvSpPr/>
            <p:nvPr/>
          </p:nvSpPr>
          <p:spPr>
            <a:xfrm>
              <a:off x="6171605" y="2218506"/>
              <a:ext cx="1772022" cy="22145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 Bold" pitchFamily="34" charset="0"/>
                  <a:ea typeface="Inter Bold" pitchFamily="34" charset="-122"/>
                  <a:cs typeface="Inter Bold" pitchFamily="34" charset="-120"/>
                </a:rPr>
                <a:t>Unexpected Change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 11">
              <a:extLst>
                <a:ext uri="{FF2B5EF4-FFF2-40B4-BE49-F238E27FC236}">
                  <a16:creationId xmlns:a16="http://schemas.microsoft.com/office/drawing/2014/main" id="{EEDC626E-BB18-9893-AF20-369FD7C61F56}"/>
                </a:ext>
              </a:extLst>
            </p:cNvPr>
            <p:cNvSpPr/>
            <p:nvPr/>
          </p:nvSpPr>
          <p:spPr>
            <a:xfrm>
              <a:off x="6171605" y="2525018"/>
              <a:ext cx="2329681" cy="99231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Adjectives: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sudden, unexpected, abrupt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Adverbs: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suddenly, unexpectedly, abruptly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12">
              <a:extLst>
                <a:ext uri="{FF2B5EF4-FFF2-40B4-BE49-F238E27FC236}">
                  <a16:creationId xmlns:a16="http://schemas.microsoft.com/office/drawing/2014/main" id="{815E258E-260B-2712-B017-132CD4A1689C}"/>
                </a:ext>
              </a:extLst>
            </p:cNvPr>
            <p:cNvSpPr/>
            <p:nvPr/>
          </p:nvSpPr>
          <p:spPr>
            <a:xfrm>
              <a:off x="496119" y="3823320"/>
              <a:ext cx="8608963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4A88D2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Example: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4A88D2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"Prices rose </a:t>
              </a:r>
              <a:r>
                <a:rPr kumimoji="0" lang="en-US" sz="4000" b="0" i="1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sharply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 in 2020" or "There was a </a:t>
              </a:r>
              <a:r>
                <a:rPr kumimoji="0" lang="en-US" sz="4000" b="0" i="1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gradual decline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 in …over the decade."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5" name="Picture 3">
            <a:extLst>
              <a:ext uri="{FF2B5EF4-FFF2-40B4-BE49-F238E27FC236}">
                <a16:creationId xmlns:a16="http://schemas.microsoft.com/office/drawing/2014/main" id="{AC37323C-EEDA-0E45-CAED-FE2EB47B4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0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B5CFD-BF73-F747-E035-4D4361611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>
            <a:extLst>
              <a:ext uri="{FF2B5EF4-FFF2-40B4-BE49-F238E27FC236}">
                <a16:creationId xmlns:a16="http://schemas.microsoft.com/office/drawing/2014/main" id="{FEF249A5-0409-B9AD-44B6-8CA1139A8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BF5201A-BECC-BE64-D9AE-0F62D17FB9AD}"/>
              </a:ext>
            </a:extLst>
          </p:cNvPr>
          <p:cNvGrpSpPr/>
          <p:nvPr/>
        </p:nvGrpSpPr>
        <p:grpSpPr>
          <a:xfrm>
            <a:off x="1010059" y="990600"/>
            <a:ext cx="22363881" cy="10506075"/>
            <a:chOff x="496119" y="771525"/>
            <a:chExt cx="8608963" cy="3923556"/>
          </a:xfrm>
        </p:grpSpPr>
        <p:sp>
          <p:nvSpPr>
            <p:cNvPr id="4" name="Text 2">
              <a:extLst>
                <a:ext uri="{FF2B5EF4-FFF2-40B4-BE49-F238E27FC236}">
                  <a16:creationId xmlns:a16="http://schemas.microsoft.com/office/drawing/2014/main" id="{1C1364C2-16AE-59DC-C68B-12E8FDD4C7CE}"/>
                </a:ext>
              </a:extLst>
            </p:cNvPr>
            <p:cNvSpPr/>
            <p:nvPr/>
          </p:nvSpPr>
          <p:spPr>
            <a:xfrm>
              <a:off x="496119" y="771525"/>
              <a:ext cx="6186190" cy="442987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ct val="104000"/>
                </a:lnSpc>
              </a:pPr>
              <a:r>
                <a:rPr lang="en-US" sz="5400" b="1" kern="0" dirty="0">
                  <a:solidFill>
                    <a:srgbClr val="4A88D2"/>
                  </a:solidFill>
                  <a:latin typeface="Inter Bold" pitchFamily="34" charset="0"/>
                  <a:cs typeface="Inter Bold" pitchFamily="34" charset="-120"/>
                </a:rPr>
                <a:t>Describing the Degree of Change</a:t>
              </a:r>
            </a:p>
          </p:txBody>
        </p:sp>
        <p:sp>
          <p:nvSpPr>
            <p:cNvPr id="5" name="Text 3">
              <a:extLst>
                <a:ext uri="{FF2B5EF4-FFF2-40B4-BE49-F238E27FC236}">
                  <a16:creationId xmlns:a16="http://schemas.microsoft.com/office/drawing/2014/main" id="{624B65C2-4988-9B6D-8867-A6B0D0FCC219}"/>
                </a:ext>
              </a:extLst>
            </p:cNvPr>
            <p:cNvSpPr/>
            <p:nvPr/>
          </p:nvSpPr>
          <p:spPr>
            <a:xfrm>
              <a:off x="496119" y="1427113"/>
              <a:ext cx="8608963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Pair an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adjective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 with a noun, or an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adverb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 with a verb, to show how large a change is.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Shape 4">
              <a:extLst>
                <a:ext uri="{FF2B5EF4-FFF2-40B4-BE49-F238E27FC236}">
                  <a16:creationId xmlns:a16="http://schemas.microsoft.com/office/drawing/2014/main" id="{AF8BF640-4758-E0AA-BC00-E9B14AEEFAAF}"/>
                </a:ext>
              </a:extLst>
            </p:cNvPr>
            <p:cNvSpPr/>
            <p:nvPr/>
          </p:nvSpPr>
          <p:spPr>
            <a:xfrm>
              <a:off x="496119" y="1813396"/>
              <a:ext cx="8151763" cy="2495401"/>
            </a:xfrm>
            <a:prstGeom prst="roundRect">
              <a:avLst>
                <a:gd name="adj" fmla="val 2386"/>
              </a:avLst>
            </a:prstGeom>
            <a:noFill/>
            <a:ln w="4763">
              <a:solidFill>
                <a:srgbClr val="000000">
                  <a:alpha val="8000"/>
                </a:srgbClr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Shape 5">
              <a:extLst>
                <a:ext uri="{FF2B5EF4-FFF2-40B4-BE49-F238E27FC236}">
                  <a16:creationId xmlns:a16="http://schemas.microsoft.com/office/drawing/2014/main" id="{2F42AEE1-3098-0807-B398-4FA0B7F13B77}"/>
                </a:ext>
              </a:extLst>
            </p:cNvPr>
            <p:cNvSpPr/>
            <p:nvPr/>
          </p:nvSpPr>
          <p:spPr>
            <a:xfrm>
              <a:off x="500881" y="1818159"/>
              <a:ext cx="8142238" cy="406450"/>
            </a:xfrm>
            <a:prstGeom prst="rect">
              <a:avLst/>
            </a:prstGeom>
            <a:solidFill>
              <a:srgbClr val="FFFFFF">
                <a:alpha val="4000"/>
              </a:srgbClr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B210B666-D959-6417-D5FE-5670EBE536BE}"/>
                </a:ext>
              </a:extLst>
            </p:cNvPr>
            <p:cNvSpPr/>
            <p:nvPr/>
          </p:nvSpPr>
          <p:spPr>
            <a:xfrm>
              <a:off x="642714" y="1907977"/>
              <a:ext cx="2451125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Degree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 7">
              <a:extLst>
                <a:ext uri="{FF2B5EF4-FFF2-40B4-BE49-F238E27FC236}">
                  <a16:creationId xmlns:a16="http://schemas.microsoft.com/office/drawing/2014/main" id="{01975EB6-D8EB-4848-6D41-C10AC8F4195F}"/>
                </a:ext>
              </a:extLst>
            </p:cNvPr>
            <p:cNvSpPr/>
            <p:nvPr/>
          </p:nvSpPr>
          <p:spPr>
            <a:xfrm>
              <a:off x="2924919" y="1907977"/>
              <a:ext cx="3100090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Adjective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2A1F782D-11D0-50F4-8BFE-C21E02B8F87C}"/>
                </a:ext>
              </a:extLst>
            </p:cNvPr>
            <p:cNvSpPr/>
            <p:nvPr/>
          </p:nvSpPr>
          <p:spPr>
            <a:xfrm>
              <a:off x="5856089" y="1907977"/>
              <a:ext cx="3102471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Adverb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 9">
              <a:extLst>
                <a:ext uri="{FF2B5EF4-FFF2-40B4-BE49-F238E27FC236}">
                  <a16:creationId xmlns:a16="http://schemas.microsoft.com/office/drawing/2014/main" id="{EDA044FE-A7B8-991A-5AF2-664E9A65026F}"/>
                </a:ext>
              </a:extLst>
            </p:cNvPr>
            <p:cNvSpPr/>
            <p:nvPr/>
          </p:nvSpPr>
          <p:spPr>
            <a:xfrm>
              <a:off x="500881" y="2224608"/>
              <a:ext cx="8142238" cy="633264"/>
            </a:xfrm>
            <a:prstGeom prst="rect">
              <a:avLst/>
            </a:prstGeom>
            <a:solidFill>
              <a:srgbClr val="000000">
                <a:alpha val="4000"/>
              </a:srgbClr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 10">
              <a:extLst>
                <a:ext uri="{FF2B5EF4-FFF2-40B4-BE49-F238E27FC236}">
                  <a16:creationId xmlns:a16="http://schemas.microsoft.com/office/drawing/2014/main" id="{09742E19-4CA5-936E-6D86-44EA0714BC04}"/>
                </a:ext>
              </a:extLst>
            </p:cNvPr>
            <p:cNvSpPr/>
            <p:nvPr/>
          </p:nvSpPr>
          <p:spPr>
            <a:xfrm>
              <a:off x="642714" y="2314426"/>
              <a:ext cx="2451125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Very extensive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 11">
              <a:extLst>
                <a:ext uri="{FF2B5EF4-FFF2-40B4-BE49-F238E27FC236}">
                  <a16:creationId xmlns:a16="http://schemas.microsoft.com/office/drawing/2014/main" id="{660B6C90-7848-CB89-9E24-7014E0F02BED}"/>
                </a:ext>
              </a:extLst>
            </p:cNvPr>
            <p:cNvSpPr/>
            <p:nvPr/>
          </p:nvSpPr>
          <p:spPr>
            <a:xfrm>
              <a:off x="2924919" y="2314426"/>
              <a:ext cx="3100090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dramatic, huge, enormous, </a:t>
              </a:r>
            </a:p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tremendous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 12">
              <a:extLst>
                <a:ext uri="{FF2B5EF4-FFF2-40B4-BE49-F238E27FC236}">
                  <a16:creationId xmlns:a16="http://schemas.microsoft.com/office/drawing/2014/main" id="{84E6E5E5-C1B7-F8BB-97DA-6E949C2A84A1}"/>
                </a:ext>
              </a:extLst>
            </p:cNvPr>
            <p:cNvSpPr/>
            <p:nvPr/>
          </p:nvSpPr>
          <p:spPr>
            <a:xfrm>
              <a:off x="5856089" y="2314426"/>
              <a:ext cx="2645271" cy="4536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dramatically, enormously, tremendously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Shape 13">
              <a:extLst>
                <a:ext uri="{FF2B5EF4-FFF2-40B4-BE49-F238E27FC236}">
                  <a16:creationId xmlns:a16="http://schemas.microsoft.com/office/drawing/2014/main" id="{03248F73-F44E-A57C-66FB-E1A70C554996}"/>
                </a:ext>
              </a:extLst>
            </p:cNvPr>
            <p:cNvSpPr/>
            <p:nvPr/>
          </p:nvSpPr>
          <p:spPr>
            <a:xfrm>
              <a:off x="500881" y="2857872"/>
              <a:ext cx="8142238" cy="633264"/>
            </a:xfrm>
            <a:prstGeom prst="rect">
              <a:avLst/>
            </a:prstGeom>
            <a:solidFill>
              <a:srgbClr val="FFFFFF">
                <a:alpha val="4000"/>
              </a:srgbClr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 14">
              <a:extLst>
                <a:ext uri="{FF2B5EF4-FFF2-40B4-BE49-F238E27FC236}">
                  <a16:creationId xmlns:a16="http://schemas.microsoft.com/office/drawing/2014/main" id="{A8D54F54-3764-9670-60C4-DFD30AA00614}"/>
                </a:ext>
              </a:extLst>
            </p:cNvPr>
            <p:cNvSpPr/>
            <p:nvPr/>
          </p:nvSpPr>
          <p:spPr>
            <a:xfrm>
              <a:off x="642714" y="2947690"/>
              <a:ext cx="2451125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Extensive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 15">
              <a:extLst>
                <a:ext uri="{FF2B5EF4-FFF2-40B4-BE49-F238E27FC236}">
                  <a16:creationId xmlns:a16="http://schemas.microsoft.com/office/drawing/2014/main" id="{36D935B0-28FB-1D0C-39C8-2BA79AFD314C}"/>
                </a:ext>
              </a:extLst>
            </p:cNvPr>
            <p:cNvSpPr/>
            <p:nvPr/>
          </p:nvSpPr>
          <p:spPr>
            <a:xfrm>
              <a:off x="2924919" y="2947690"/>
              <a:ext cx="2642890" cy="4536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substantial, considerable, significant, remarkable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 16">
              <a:extLst>
                <a:ext uri="{FF2B5EF4-FFF2-40B4-BE49-F238E27FC236}">
                  <a16:creationId xmlns:a16="http://schemas.microsoft.com/office/drawing/2014/main" id="{30CB1CD3-85AB-E544-7170-90EA516C0891}"/>
                </a:ext>
              </a:extLst>
            </p:cNvPr>
            <p:cNvSpPr/>
            <p:nvPr/>
          </p:nvSpPr>
          <p:spPr>
            <a:xfrm>
              <a:off x="5856089" y="2947690"/>
              <a:ext cx="2645271" cy="4536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substantially, considerably, significantly, remarkably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17">
              <a:extLst>
                <a:ext uri="{FF2B5EF4-FFF2-40B4-BE49-F238E27FC236}">
                  <a16:creationId xmlns:a16="http://schemas.microsoft.com/office/drawing/2014/main" id="{12431FE8-8814-2D8C-4072-448D43562669}"/>
                </a:ext>
              </a:extLst>
            </p:cNvPr>
            <p:cNvSpPr/>
            <p:nvPr/>
          </p:nvSpPr>
          <p:spPr>
            <a:xfrm>
              <a:off x="500881" y="3491136"/>
              <a:ext cx="8142238" cy="406450"/>
            </a:xfrm>
            <a:prstGeom prst="rect">
              <a:avLst/>
            </a:prstGeom>
            <a:solidFill>
              <a:srgbClr val="000000">
                <a:alpha val="4000"/>
              </a:srgbClr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 18">
              <a:extLst>
                <a:ext uri="{FF2B5EF4-FFF2-40B4-BE49-F238E27FC236}">
                  <a16:creationId xmlns:a16="http://schemas.microsoft.com/office/drawing/2014/main" id="{198A765C-7881-E19E-7634-FDBB15E2D3D5}"/>
                </a:ext>
              </a:extLst>
            </p:cNvPr>
            <p:cNvSpPr/>
            <p:nvPr/>
          </p:nvSpPr>
          <p:spPr>
            <a:xfrm>
              <a:off x="642714" y="3580954"/>
              <a:ext cx="2451125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Average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19">
              <a:extLst>
                <a:ext uri="{FF2B5EF4-FFF2-40B4-BE49-F238E27FC236}">
                  <a16:creationId xmlns:a16="http://schemas.microsoft.com/office/drawing/2014/main" id="{0E97D24B-7214-45BC-930E-DA8C80C95056}"/>
                </a:ext>
              </a:extLst>
            </p:cNvPr>
            <p:cNvSpPr/>
            <p:nvPr/>
          </p:nvSpPr>
          <p:spPr>
            <a:xfrm>
              <a:off x="2924919" y="3580954"/>
              <a:ext cx="3100090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noticeable, marked, moderate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20">
              <a:extLst>
                <a:ext uri="{FF2B5EF4-FFF2-40B4-BE49-F238E27FC236}">
                  <a16:creationId xmlns:a16="http://schemas.microsoft.com/office/drawing/2014/main" id="{3AD7805B-477E-50FB-338F-EFEDC51F13CD}"/>
                </a:ext>
              </a:extLst>
            </p:cNvPr>
            <p:cNvSpPr/>
            <p:nvPr/>
          </p:nvSpPr>
          <p:spPr>
            <a:xfrm>
              <a:off x="5856089" y="3580954"/>
              <a:ext cx="3102471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noticeably, markedly, moderately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21">
              <a:extLst>
                <a:ext uri="{FF2B5EF4-FFF2-40B4-BE49-F238E27FC236}">
                  <a16:creationId xmlns:a16="http://schemas.microsoft.com/office/drawing/2014/main" id="{FC6273AA-E704-F67B-D9CB-CB5C68C8F512}"/>
                </a:ext>
              </a:extLst>
            </p:cNvPr>
            <p:cNvSpPr/>
            <p:nvPr/>
          </p:nvSpPr>
          <p:spPr>
            <a:xfrm>
              <a:off x="500881" y="3897585"/>
              <a:ext cx="8142238" cy="406450"/>
            </a:xfrm>
            <a:prstGeom prst="rect">
              <a:avLst/>
            </a:prstGeom>
            <a:solidFill>
              <a:srgbClr val="FFFFFF">
                <a:alpha val="4000"/>
              </a:srgbClr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 22">
              <a:extLst>
                <a:ext uri="{FF2B5EF4-FFF2-40B4-BE49-F238E27FC236}">
                  <a16:creationId xmlns:a16="http://schemas.microsoft.com/office/drawing/2014/main" id="{742B69B9-1F43-A8B3-ACC8-AB7CD4474B92}"/>
                </a:ext>
              </a:extLst>
            </p:cNvPr>
            <p:cNvSpPr/>
            <p:nvPr/>
          </p:nvSpPr>
          <p:spPr>
            <a:xfrm>
              <a:off x="642714" y="3987403"/>
              <a:ext cx="2451125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Small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 23">
              <a:extLst>
                <a:ext uri="{FF2B5EF4-FFF2-40B4-BE49-F238E27FC236}">
                  <a16:creationId xmlns:a16="http://schemas.microsoft.com/office/drawing/2014/main" id="{54B3649B-0D6F-C744-96BE-15C033C5E76F}"/>
                </a:ext>
              </a:extLst>
            </p:cNvPr>
            <p:cNvSpPr/>
            <p:nvPr/>
          </p:nvSpPr>
          <p:spPr>
            <a:xfrm>
              <a:off x="2924919" y="3987403"/>
              <a:ext cx="3100090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slight, small, minimal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 24">
              <a:extLst>
                <a:ext uri="{FF2B5EF4-FFF2-40B4-BE49-F238E27FC236}">
                  <a16:creationId xmlns:a16="http://schemas.microsoft.com/office/drawing/2014/main" id="{6B825FFC-CA14-E4CC-4AFF-473867E76F4D}"/>
                </a:ext>
              </a:extLst>
            </p:cNvPr>
            <p:cNvSpPr/>
            <p:nvPr/>
          </p:nvSpPr>
          <p:spPr>
            <a:xfrm>
              <a:off x="5856089" y="3987403"/>
              <a:ext cx="3102471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slightly, minimally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 25">
              <a:extLst>
                <a:ext uri="{FF2B5EF4-FFF2-40B4-BE49-F238E27FC236}">
                  <a16:creationId xmlns:a16="http://schemas.microsoft.com/office/drawing/2014/main" id="{FA14620F-84D4-F3E4-1002-A4B00D461BE8}"/>
                </a:ext>
              </a:extLst>
            </p:cNvPr>
            <p:cNvSpPr/>
            <p:nvPr/>
          </p:nvSpPr>
          <p:spPr>
            <a:xfrm>
              <a:off x="496119" y="4468267"/>
              <a:ext cx="8608963" cy="22681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13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4A88D2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Example: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4A88D2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 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"There was a </a:t>
              </a:r>
              <a:r>
                <a:rPr kumimoji="0" lang="en-US" sz="3600" b="0" i="1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dramatic increase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 in …" (adj. + noun) or "Sales increased </a:t>
              </a:r>
              <a:r>
                <a:rPr kumimoji="0" lang="en-US" sz="3600" b="0" i="1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dramatically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Inter" pitchFamily="34" charset="0"/>
                  <a:ea typeface="Inter" pitchFamily="34" charset="-122"/>
                  <a:cs typeface="Inter" pitchFamily="34" charset="-120"/>
                </a:rPr>
                <a:t>" (adv. + verb).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16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800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9400"/>
            <a:ext cx="24384000" cy="8001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400300" y="2616200"/>
            <a:ext cx="19583400" cy="1498600"/>
          </a:xfrm>
          <a:prstGeom prst="rect">
            <a:avLst/>
          </a:prstGeom>
        </p:spPr>
        <p:txBody>
          <a:bodyPr lIns="0" tIns="10668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5400" b="1" kern="0" dirty="0">
                <a:solidFill>
                  <a:srgbClr val="4A88D2"/>
                </a:solidFill>
                <a:latin typeface="Inter Bold" pitchFamily="34" charset="0"/>
                <a:cs typeface="Inter Bold" pitchFamily="34" charset="-120"/>
              </a:rPr>
              <a:t>Linking Words and Transitions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C9E00C-97CC-85B1-7C69-532144F575E8}"/>
              </a:ext>
            </a:extLst>
          </p:cNvPr>
          <p:cNvGrpSpPr/>
          <p:nvPr/>
        </p:nvGrpSpPr>
        <p:grpSpPr>
          <a:xfrm>
            <a:off x="914400" y="4532398"/>
            <a:ext cx="6760400" cy="6695783"/>
            <a:chOff x="1308100" y="4635501"/>
            <a:chExt cx="6121400" cy="62611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13000"/>
            </a:blip>
            <a:stretch>
              <a:fillRect/>
            </a:stretch>
          </p:blipFill>
          <p:spPr>
            <a:xfrm>
              <a:off x="1371600" y="4635501"/>
              <a:ext cx="6007100" cy="12954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alphaModFix amt="13000"/>
            </a:blip>
            <a:stretch>
              <a:fillRect/>
            </a:stretch>
          </p:blipFill>
          <p:spPr>
            <a:xfrm>
              <a:off x="1371600" y="6286501"/>
              <a:ext cx="6007100" cy="12954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alphaModFix amt="13000"/>
            </a:blip>
            <a:stretch>
              <a:fillRect/>
            </a:stretch>
          </p:blipFill>
          <p:spPr>
            <a:xfrm>
              <a:off x="1371600" y="7950201"/>
              <a:ext cx="6007100" cy="12954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>
              <a:alphaModFix amt="13000"/>
            </a:blip>
            <a:stretch>
              <a:fillRect/>
            </a:stretch>
          </p:blipFill>
          <p:spPr>
            <a:xfrm>
              <a:off x="1371600" y="9601201"/>
              <a:ext cx="6007100" cy="1295400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308100" y="4978401"/>
              <a:ext cx="6121400" cy="635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ctr">
                <a:lnSpc>
                  <a:spcPct val="116199"/>
                </a:lnSpc>
              </a:pPr>
              <a:r>
                <a:rPr lang="en-US" sz="4400" b="0" i="0" u="none" strike="noStrike" dirty="0">
                  <a:solidFill>
                    <a:srgbClr val="000000"/>
                  </a:solidFill>
                  <a:latin typeface="Pretendard Regular"/>
                  <a:ea typeface="Pretendard Regular"/>
                  <a:cs typeface="Pretendard Regular"/>
                </a:rPr>
                <a:t>Adding Information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308100" y="9944101"/>
              <a:ext cx="6121400" cy="635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ctr">
                <a:lnSpc>
                  <a:spcPct val="116199"/>
                </a:lnSpc>
              </a:pPr>
              <a:r>
                <a:rPr lang="en-US" sz="4400" b="0" i="0" u="none" strike="noStrike">
                  <a:solidFill>
                    <a:srgbClr val="000000"/>
                  </a:solidFill>
                  <a:latin typeface="Pretendard Regular"/>
                  <a:ea typeface="Pretendard Regular"/>
                  <a:cs typeface="Pretendard Regular"/>
                </a:rPr>
                <a:t>Sequencing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308100" y="6629401"/>
              <a:ext cx="6121400" cy="635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ctr">
                <a:lnSpc>
                  <a:spcPct val="116199"/>
                </a:lnSpc>
              </a:pPr>
              <a:r>
                <a:rPr lang="en-US" sz="4400" b="0" i="0" u="none" strike="noStrike">
                  <a:solidFill>
                    <a:srgbClr val="000000"/>
                  </a:solidFill>
                  <a:latin typeface="Pretendard Regular"/>
                  <a:ea typeface="Pretendard Regular"/>
                  <a:cs typeface="Pretendard Regular"/>
                </a:rPr>
                <a:t>Contrasting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08100" y="8293101"/>
              <a:ext cx="6121400" cy="6350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ctr">
                <a:lnSpc>
                  <a:spcPct val="116199"/>
                </a:lnSpc>
              </a:pPr>
              <a:r>
                <a:rPr lang="en-US" sz="4400" b="0" i="0" u="none" strike="noStrike">
                  <a:solidFill>
                    <a:srgbClr val="000000"/>
                  </a:solidFill>
                  <a:latin typeface="Pretendard Regular"/>
                  <a:ea typeface="Pretendard Regular"/>
                  <a:cs typeface="Pretendard Regular"/>
                </a:rPr>
                <a:t>Showing Results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594A66-B1B6-F9B3-59E6-53491B7BB38F}"/>
              </a:ext>
            </a:extLst>
          </p:cNvPr>
          <p:cNvGrpSpPr/>
          <p:nvPr/>
        </p:nvGrpSpPr>
        <p:grpSpPr>
          <a:xfrm>
            <a:off x="8077200" y="4819651"/>
            <a:ext cx="15725657" cy="6261100"/>
            <a:chOff x="9283700" y="5016500"/>
            <a:chExt cx="12674600" cy="609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9296400" y="6121400"/>
              <a:ext cx="12560300" cy="254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9296400" y="7772400"/>
              <a:ext cx="12560300" cy="254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9296400" y="9436100"/>
              <a:ext cx="12560300" cy="2540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tretch>
              <a:fillRect/>
            </a:stretch>
          </p:blipFill>
          <p:spPr>
            <a:xfrm>
              <a:off x="9296400" y="11087100"/>
              <a:ext cx="12560300" cy="25400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9283700" y="5016500"/>
              <a:ext cx="12661900" cy="469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l">
                <a:lnSpc>
                  <a:spcPct val="124499"/>
                </a:lnSpc>
              </a:pPr>
              <a:r>
                <a:rPr lang="en-US" sz="3600" b="0" i="0" u="none" strike="noStrike" dirty="0">
                  <a:solidFill>
                    <a:srgbClr val="000000"/>
                  </a:solidFill>
                  <a:latin typeface="Pretendard Regular"/>
                  <a:ea typeface="Pretendard Regular"/>
                  <a:cs typeface="Pretendard Regular"/>
                </a:rPr>
                <a:t>Besides, Furthermore, Moreover, In addition, Additionally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9296400" y="6804366"/>
              <a:ext cx="12661900" cy="469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l">
                <a:lnSpc>
                  <a:spcPct val="124499"/>
                </a:lnSpc>
              </a:pPr>
              <a:r>
                <a:rPr lang="en-US" sz="3600" b="0" i="0" u="none" strike="noStrike" dirty="0">
                  <a:solidFill>
                    <a:srgbClr val="000000"/>
                  </a:solidFill>
                  <a:latin typeface="Pretendard Regular"/>
                  <a:ea typeface="Pretendard Regular"/>
                  <a:cs typeface="Pretendard Regular"/>
                </a:rPr>
                <a:t>However, But, Yet, In contrast , On the contrary  On the other hand, Whereas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283700" y="8493031"/>
              <a:ext cx="12661900" cy="469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l">
                <a:lnSpc>
                  <a:spcPct val="124499"/>
                </a:lnSpc>
              </a:pPr>
              <a:r>
                <a:rPr lang="en-US" sz="3600" b="0" i="0" u="none" strike="noStrike" dirty="0">
                  <a:solidFill>
                    <a:srgbClr val="000000"/>
                  </a:solidFill>
                  <a:latin typeface="Pretendard Regular"/>
                  <a:ea typeface="Pretendard Regular"/>
                  <a:cs typeface="Pretendard Regular"/>
                </a:rPr>
                <a:t>As a result, Therefore, Consequently, Thus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283700" y="10109111"/>
              <a:ext cx="12661900" cy="4699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lvl="0" algn="l">
                <a:lnSpc>
                  <a:spcPct val="124499"/>
                </a:lnSpc>
              </a:pPr>
              <a:r>
                <a:rPr lang="en-US" sz="3600" b="0" i="0" u="none" strike="noStrike" dirty="0">
                  <a:solidFill>
                    <a:srgbClr val="000000"/>
                  </a:solidFill>
                  <a:latin typeface="Pretendard Regular"/>
                  <a:ea typeface="Pretendard Regular"/>
                  <a:cs typeface="Pretendard Regular"/>
                </a:rPr>
                <a:t>Firstly, Secondly, Finally, Meanwhile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1875</Words>
  <Application>Microsoft Office PowerPoint</Application>
  <PresentationFormat>Custom</PresentationFormat>
  <Paragraphs>300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Pretendard Regular</vt:lpstr>
      <vt:lpstr>Inter Bold</vt:lpstr>
      <vt:lpstr>Google Sans Text</vt:lpstr>
      <vt:lpstr>Times New Roman</vt:lpstr>
      <vt:lpstr>Pretendard Bold</vt:lpstr>
      <vt:lpstr>Forte</vt:lpstr>
      <vt:lpstr>Funnel Sans</vt:lpstr>
      <vt:lpstr>Inter</vt:lpstr>
      <vt:lpstr>Aptos</vt:lpstr>
      <vt:lpstr>Arial</vt:lpstr>
      <vt:lpstr>Franklin Gothic Demi Cond</vt:lpstr>
      <vt:lpstr>Bahnschrift SemiBold</vt:lpstr>
      <vt:lpstr>Calibri</vt:lpstr>
      <vt:lpstr>Funnel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Camellia Dhifallah Zorgati</cp:lastModifiedBy>
  <cp:revision>11</cp:revision>
  <dcterms:created xsi:type="dcterms:W3CDTF">2006-08-16T00:00:00Z</dcterms:created>
  <dcterms:modified xsi:type="dcterms:W3CDTF">2026-05-28T22:27:42Z</dcterms:modified>
</cp:coreProperties>
</file>